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1710" r:id="rId2"/>
    <p:sldId id="554" r:id="rId3"/>
    <p:sldId id="1403" r:id="rId4"/>
    <p:sldId id="313" r:id="rId5"/>
    <p:sldId id="1572" r:id="rId6"/>
    <p:sldId id="1711" r:id="rId7"/>
    <p:sldId id="1587" r:id="rId8"/>
    <p:sldId id="1588" r:id="rId9"/>
    <p:sldId id="1590" r:id="rId10"/>
    <p:sldId id="1589" r:id="rId11"/>
    <p:sldId id="1601" r:id="rId12"/>
    <p:sldId id="322" r:id="rId13"/>
    <p:sldId id="1592" r:id="rId14"/>
    <p:sldId id="1593" r:id="rId15"/>
    <p:sldId id="1594" r:id="rId16"/>
    <p:sldId id="1595" r:id="rId17"/>
    <p:sldId id="1401" r:id="rId18"/>
    <p:sldId id="1591" r:id="rId19"/>
    <p:sldId id="1603" r:id="rId20"/>
    <p:sldId id="1604" r:id="rId21"/>
    <p:sldId id="1605" r:id="rId22"/>
    <p:sldId id="1599" r:id="rId23"/>
    <p:sldId id="1600" r:id="rId24"/>
    <p:sldId id="323" r:id="rId25"/>
    <p:sldId id="1596" r:id="rId26"/>
    <p:sldId id="330" r:id="rId27"/>
    <p:sldId id="1712" r:id="rId28"/>
    <p:sldId id="352" r:id="rId29"/>
    <p:sldId id="1606" r:id="rId30"/>
    <p:sldId id="1607" r:id="rId31"/>
    <p:sldId id="1608" r:id="rId32"/>
    <p:sldId id="354" r:id="rId33"/>
    <p:sldId id="1519" r:id="rId34"/>
    <p:sldId id="1520" r:id="rId35"/>
    <p:sldId id="1521" r:id="rId36"/>
    <p:sldId id="1522" r:id="rId37"/>
    <p:sldId id="1523" r:id="rId38"/>
    <p:sldId id="1524" r:id="rId39"/>
    <p:sldId id="1679" r:id="rId40"/>
    <p:sldId id="1680" r:id="rId41"/>
    <p:sldId id="1681" r:id="rId42"/>
    <p:sldId id="1454" r:id="rId43"/>
    <p:sldId id="281" r:id="rId44"/>
    <p:sldId id="283" r:id="rId45"/>
    <p:sldId id="284" r:id="rId46"/>
    <p:sldId id="285" r:id="rId47"/>
    <p:sldId id="1449" r:id="rId48"/>
    <p:sldId id="289" r:id="rId49"/>
    <p:sldId id="1448" r:id="rId50"/>
    <p:sldId id="1450" r:id="rId51"/>
    <p:sldId id="1451" r:id="rId52"/>
    <p:sldId id="1682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FFC000"/>
    <a:srgbClr val="434343"/>
    <a:srgbClr val="F5B296"/>
    <a:srgbClr val="70AD47"/>
    <a:srgbClr val="CC00CC"/>
    <a:srgbClr val="5B9BD5"/>
    <a:srgbClr val="8FAAD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/>
    <p:restoredTop sz="90833" autoAdjust="0"/>
  </p:normalViewPr>
  <p:slideViewPr>
    <p:cSldViewPr snapToGrid="0" snapToObjects="1">
      <p:cViewPr varScale="1">
        <p:scale>
          <a:sx n="113" d="100"/>
          <a:sy n="113" d="100"/>
        </p:scale>
        <p:origin x="11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3b99287881d56c4f" providerId="LiveId" clId="{36F67AA0-1BD8-4B2E-985B-06C01B57B50A}"/>
    <pc:docChg chg="delSld">
      <pc:chgData name="" userId="3b99287881d56c4f" providerId="LiveId" clId="{36F67AA0-1BD8-4B2E-985B-06C01B57B50A}" dt="2020-09-08T19:47:24.531" v="109" actId="2696"/>
      <pc:docMkLst>
        <pc:docMk/>
      </pc:docMkLst>
      <pc:sldChg chg="del">
        <pc:chgData name="" userId="3b99287881d56c4f" providerId="LiveId" clId="{36F67AA0-1BD8-4B2E-985B-06C01B57B50A}" dt="2020-09-08T19:47:21.180" v="1" actId="2696"/>
        <pc:sldMkLst>
          <pc:docMk/>
          <pc:sldMk cId="886461816" sldId="340"/>
        </pc:sldMkLst>
      </pc:sldChg>
      <pc:sldChg chg="del">
        <pc:chgData name="" userId="3b99287881d56c4f" providerId="LiveId" clId="{36F67AA0-1BD8-4B2E-985B-06C01B57B50A}" dt="2020-09-08T19:47:23.360" v="68" actId="2696"/>
        <pc:sldMkLst>
          <pc:docMk/>
          <pc:sldMk cId="221066748" sldId="342"/>
        </pc:sldMkLst>
      </pc:sldChg>
      <pc:sldChg chg="del">
        <pc:chgData name="" userId="3b99287881d56c4f" providerId="LiveId" clId="{36F67AA0-1BD8-4B2E-985B-06C01B57B50A}" dt="2020-09-08T19:47:21.863" v="12" actId="2696"/>
        <pc:sldMkLst>
          <pc:docMk/>
          <pc:sldMk cId="3678470828" sldId="346"/>
        </pc:sldMkLst>
      </pc:sldChg>
      <pc:sldChg chg="del">
        <pc:chgData name="" userId="3b99287881d56c4f" providerId="LiveId" clId="{36F67AA0-1BD8-4B2E-985B-06C01B57B50A}" dt="2020-09-08T19:47:22.180" v="19" actId="2696"/>
        <pc:sldMkLst>
          <pc:docMk/>
          <pc:sldMk cId="3996856343" sldId="355"/>
        </pc:sldMkLst>
      </pc:sldChg>
      <pc:sldChg chg="del">
        <pc:chgData name="" userId="3b99287881d56c4f" providerId="LiveId" clId="{36F67AA0-1BD8-4B2E-985B-06C01B57B50A}" dt="2020-09-08T19:47:22.240" v="21" actId="2696"/>
        <pc:sldMkLst>
          <pc:docMk/>
          <pc:sldMk cId="393313809" sldId="361"/>
        </pc:sldMkLst>
      </pc:sldChg>
      <pc:sldChg chg="del">
        <pc:chgData name="" userId="3b99287881d56c4f" providerId="LiveId" clId="{36F67AA0-1BD8-4B2E-985B-06C01B57B50A}" dt="2020-09-08T19:47:23.610" v="70" actId="2696"/>
        <pc:sldMkLst>
          <pc:docMk/>
          <pc:sldMk cId="383172619" sldId="1457"/>
        </pc:sldMkLst>
      </pc:sldChg>
      <pc:sldChg chg="del">
        <pc:chgData name="" userId="3b99287881d56c4f" providerId="LiveId" clId="{36F67AA0-1BD8-4B2E-985B-06C01B57B50A}" dt="2020-09-08T19:47:22.374" v="29" actId="2696"/>
        <pc:sldMkLst>
          <pc:docMk/>
          <pc:sldMk cId="2111462749" sldId="1460"/>
        </pc:sldMkLst>
      </pc:sldChg>
      <pc:sldChg chg="del">
        <pc:chgData name="" userId="3b99287881d56c4f" providerId="LiveId" clId="{36F67AA0-1BD8-4B2E-985B-06C01B57B50A}" dt="2020-09-08T19:47:22.690" v="41" actId="2696"/>
        <pc:sldMkLst>
          <pc:docMk/>
          <pc:sldMk cId="2979169286" sldId="1461"/>
        </pc:sldMkLst>
      </pc:sldChg>
      <pc:sldChg chg="del">
        <pc:chgData name="" userId="3b99287881d56c4f" providerId="LiveId" clId="{36F67AA0-1BD8-4B2E-985B-06C01B57B50A}" dt="2020-09-08T19:47:23.182" v="61" actId="2696"/>
        <pc:sldMkLst>
          <pc:docMk/>
          <pc:sldMk cId="3324373263" sldId="1462"/>
        </pc:sldMkLst>
      </pc:sldChg>
      <pc:sldChg chg="del">
        <pc:chgData name="" userId="3b99287881d56c4f" providerId="LiveId" clId="{36F67AA0-1BD8-4B2E-985B-06C01B57B50A}" dt="2020-09-08T19:47:23.230" v="63" actId="2696"/>
        <pc:sldMkLst>
          <pc:docMk/>
          <pc:sldMk cId="116312294" sldId="1463"/>
        </pc:sldMkLst>
      </pc:sldChg>
      <pc:sldChg chg="del">
        <pc:chgData name="" userId="3b99287881d56c4f" providerId="LiveId" clId="{36F67AA0-1BD8-4B2E-985B-06C01B57B50A}" dt="2020-09-08T19:47:23.241" v="64" actId="2696"/>
        <pc:sldMkLst>
          <pc:docMk/>
          <pc:sldMk cId="3500637555" sldId="1464"/>
        </pc:sldMkLst>
      </pc:sldChg>
      <pc:sldChg chg="del">
        <pc:chgData name="" userId="3b99287881d56c4f" providerId="LiveId" clId="{36F67AA0-1BD8-4B2E-985B-06C01B57B50A}" dt="2020-09-08T19:47:23.250" v="65" actId="2696"/>
        <pc:sldMkLst>
          <pc:docMk/>
          <pc:sldMk cId="1149625307" sldId="1465"/>
        </pc:sldMkLst>
      </pc:sldChg>
      <pc:sldChg chg="del">
        <pc:chgData name="" userId="3b99287881d56c4f" providerId="LiveId" clId="{36F67AA0-1BD8-4B2E-985B-06C01B57B50A}" dt="2020-09-08T19:47:23.250" v="66" actId="2696"/>
        <pc:sldMkLst>
          <pc:docMk/>
          <pc:sldMk cId="324115904" sldId="1466"/>
        </pc:sldMkLst>
      </pc:sldChg>
      <pc:sldChg chg="del">
        <pc:chgData name="" userId="3b99287881d56c4f" providerId="LiveId" clId="{36F67AA0-1BD8-4B2E-985B-06C01B57B50A}" dt="2020-09-08T19:47:23.260" v="67" actId="2696"/>
        <pc:sldMkLst>
          <pc:docMk/>
          <pc:sldMk cId="210459464" sldId="1467"/>
        </pc:sldMkLst>
      </pc:sldChg>
      <pc:sldChg chg="del">
        <pc:chgData name="" userId="3b99287881d56c4f" providerId="LiveId" clId="{36F67AA0-1BD8-4B2E-985B-06C01B57B50A}" dt="2020-09-08T19:47:23.850" v="72" actId="2696"/>
        <pc:sldMkLst>
          <pc:docMk/>
          <pc:sldMk cId="2822862564" sldId="1471"/>
        </pc:sldMkLst>
      </pc:sldChg>
      <pc:sldChg chg="del">
        <pc:chgData name="" userId="3b99287881d56c4f" providerId="LiveId" clId="{36F67AA0-1BD8-4B2E-985B-06C01B57B50A}" dt="2020-09-08T19:47:22.480" v="36" actId="2696"/>
        <pc:sldMkLst>
          <pc:docMk/>
          <pc:sldMk cId="1319647147" sldId="1484"/>
        </pc:sldMkLst>
      </pc:sldChg>
      <pc:sldChg chg="del">
        <pc:chgData name="" userId="3b99287881d56c4f" providerId="LiveId" clId="{36F67AA0-1BD8-4B2E-985B-06C01B57B50A}" dt="2020-09-08T19:47:21.720" v="8" actId="2696"/>
        <pc:sldMkLst>
          <pc:docMk/>
          <pc:sldMk cId="4070989127" sldId="1487"/>
        </pc:sldMkLst>
      </pc:sldChg>
      <pc:sldChg chg="del">
        <pc:chgData name="" userId="3b99287881d56c4f" providerId="LiveId" clId="{36F67AA0-1BD8-4B2E-985B-06C01B57B50A}" dt="2020-09-08T19:47:21.830" v="11" actId="2696"/>
        <pc:sldMkLst>
          <pc:docMk/>
          <pc:sldMk cId="3250273754" sldId="1516"/>
        </pc:sldMkLst>
      </pc:sldChg>
      <pc:sldChg chg="del">
        <pc:chgData name="" userId="3b99287881d56c4f" providerId="LiveId" clId="{36F67AA0-1BD8-4B2E-985B-06C01B57B50A}" dt="2020-09-08T19:47:21.820" v="10" actId="2696"/>
        <pc:sldMkLst>
          <pc:docMk/>
          <pc:sldMk cId="2040399839" sldId="1526"/>
        </pc:sldMkLst>
      </pc:sldChg>
      <pc:sldChg chg="del">
        <pc:chgData name="" userId="3b99287881d56c4f" providerId="LiveId" clId="{36F67AA0-1BD8-4B2E-985B-06C01B57B50A}" dt="2020-09-08T19:47:23.489" v="69" actId="2696"/>
        <pc:sldMkLst>
          <pc:docMk/>
          <pc:sldMk cId="2569500528" sldId="1528"/>
        </pc:sldMkLst>
      </pc:sldChg>
      <pc:sldChg chg="del">
        <pc:chgData name="" userId="3b99287881d56c4f" providerId="LiveId" clId="{36F67AA0-1BD8-4B2E-985B-06C01B57B50A}" dt="2020-09-08T19:47:23.830" v="71" actId="2696"/>
        <pc:sldMkLst>
          <pc:docMk/>
          <pc:sldMk cId="3817262245" sldId="1529"/>
        </pc:sldMkLst>
      </pc:sldChg>
      <pc:sldChg chg="del">
        <pc:chgData name="" userId="3b99287881d56c4f" providerId="LiveId" clId="{36F67AA0-1BD8-4B2E-985B-06C01B57B50A}" dt="2020-09-08T19:47:21.650" v="7" actId="2696"/>
        <pc:sldMkLst>
          <pc:docMk/>
          <pc:sldMk cId="2370164511" sldId="1530"/>
        </pc:sldMkLst>
      </pc:sldChg>
      <pc:sldChg chg="del">
        <pc:chgData name="" userId="3b99287881d56c4f" providerId="LiveId" clId="{36F67AA0-1BD8-4B2E-985B-06C01B57B50A}" dt="2020-09-08T19:47:22.430" v="33" actId="2696"/>
        <pc:sldMkLst>
          <pc:docMk/>
          <pc:sldMk cId="3715924609" sldId="1531"/>
        </pc:sldMkLst>
      </pc:sldChg>
      <pc:sldChg chg="del">
        <pc:chgData name="" userId="3b99287881d56c4f" providerId="LiveId" clId="{36F67AA0-1BD8-4B2E-985B-06C01B57B50A}" dt="2020-09-08T19:47:23.210" v="62" actId="2696"/>
        <pc:sldMkLst>
          <pc:docMk/>
          <pc:sldMk cId="1109329559" sldId="1532"/>
        </pc:sldMkLst>
      </pc:sldChg>
      <pc:sldChg chg="del">
        <pc:chgData name="" userId="3b99287881d56c4f" providerId="LiveId" clId="{36F67AA0-1BD8-4B2E-985B-06C01B57B50A}" dt="2020-09-08T19:47:22.900" v="54" actId="2696"/>
        <pc:sldMkLst>
          <pc:docMk/>
          <pc:sldMk cId="2273375516" sldId="1534"/>
        </pc:sldMkLst>
      </pc:sldChg>
      <pc:sldChg chg="del">
        <pc:chgData name="" userId="3b99287881d56c4f" providerId="LiveId" clId="{36F67AA0-1BD8-4B2E-985B-06C01B57B50A}" dt="2020-09-08T19:47:22.500" v="37" actId="2696"/>
        <pc:sldMkLst>
          <pc:docMk/>
          <pc:sldMk cId="2881663996" sldId="1535"/>
        </pc:sldMkLst>
      </pc:sldChg>
      <pc:sldChg chg="del">
        <pc:chgData name="" userId="3b99287881d56c4f" providerId="LiveId" clId="{36F67AA0-1BD8-4B2E-985B-06C01B57B50A}" dt="2020-09-08T19:47:22.294" v="22" actId="2696"/>
        <pc:sldMkLst>
          <pc:docMk/>
          <pc:sldMk cId="3987040987" sldId="1539"/>
        </pc:sldMkLst>
      </pc:sldChg>
      <pc:sldChg chg="del">
        <pc:chgData name="" userId="3b99287881d56c4f" providerId="LiveId" clId="{36F67AA0-1BD8-4B2E-985B-06C01B57B50A}" dt="2020-09-08T19:47:22.325" v="24" actId="2696"/>
        <pc:sldMkLst>
          <pc:docMk/>
          <pc:sldMk cId="1272943103" sldId="1547"/>
        </pc:sldMkLst>
      </pc:sldChg>
      <pc:sldChg chg="del">
        <pc:chgData name="" userId="3b99287881d56c4f" providerId="LiveId" clId="{36F67AA0-1BD8-4B2E-985B-06C01B57B50A}" dt="2020-09-08T19:47:21.975" v="16" actId="2696"/>
        <pc:sldMkLst>
          <pc:docMk/>
          <pc:sldMk cId="207578600" sldId="1548"/>
        </pc:sldMkLst>
      </pc:sldChg>
      <pc:sldChg chg="del">
        <pc:chgData name="" userId="3b99287881d56c4f" providerId="LiveId" clId="{36F67AA0-1BD8-4B2E-985B-06C01B57B50A}" dt="2020-09-08T19:47:22.310" v="23" actId="2696"/>
        <pc:sldMkLst>
          <pc:docMk/>
          <pc:sldMk cId="4286464103" sldId="1552"/>
        </pc:sldMkLst>
      </pc:sldChg>
      <pc:sldChg chg="del">
        <pc:chgData name="" userId="3b99287881d56c4f" providerId="LiveId" clId="{36F67AA0-1BD8-4B2E-985B-06C01B57B50A}" dt="2020-09-08T19:47:22.200" v="20" actId="2696"/>
        <pc:sldMkLst>
          <pc:docMk/>
          <pc:sldMk cId="4157982390" sldId="1555"/>
        </pc:sldMkLst>
      </pc:sldChg>
      <pc:sldChg chg="del">
        <pc:chgData name="" userId="3b99287881d56c4f" providerId="LiveId" clId="{36F67AA0-1BD8-4B2E-985B-06C01B57B50A}" dt="2020-09-08T19:47:21.330" v="3" actId="2696"/>
        <pc:sldMkLst>
          <pc:docMk/>
          <pc:sldMk cId="4011631523" sldId="1557"/>
        </pc:sldMkLst>
      </pc:sldChg>
      <pc:sldChg chg="del">
        <pc:chgData name="" userId="3b99287881d56c4f" providerId="LiveId" clId="{36F67AA0-1BD8-4B2E-985B-06C01B57B50A}" dt="2020-09-08T19:47:21.285" v="2" actId="2696"/>
        <pc:sldMkLst>
          <pc:docMk/>
          <pc:sldMk cId="618410824" sldId="1558"/>
        </pc:sldMkLst>
      </pc:sldChg>
      <pc:sldChg chg="del">
        <pc:chgData name="" userId="3b99287881d56c4f" providerId="LiveId" clId="{36F67AA0-1BD8-4B2E-985B-06C01B57B50A}" dt="2020-09-08T19:47:21.610" v="6" actId="2696"/>
        <pc:sldMkLst>
          <pc:docMk/>
          <pc:sldMk cId="2457516611" sldId="1567"/>
        </pc:sldMkLst>
      </pc:sldChg>
      <pc:sldChg chg="del">
        <pc:chgData name="" userId="3b99287881d56c4f" providerId="LiveId" clId="{36F67AA0-1BD8-4B2E-985B-06C01B57B50A}" dt="2020-09-08T19:47:22.720" v="42" actId="2696"/>
        <pc:sldMkLst>
          <pc:docMk/>
          <pc:sldMk cId="1583952680" sldId="1573"/>
        </pc:sldMkLst>
      </pc:sldChg>
      <pc:sldChg chg="del">
        <pc:chgData name="" userId="3b99287881d56c4f" providerId="LiveId" clId="{36F67AA0-1BD8-4B2E-985B-06C01B57B50A}" dt="2020-09-08T19:47:22.950" v="57" actId="2696"/>
        <pc:sldMkLst>
          <pc:docMk/>
          <pc:sldMk cId="1816938911" sldId="1580"/>
        </pc:sldMkLst>
      </pc:sldChg>
      <pc:sldChg chg="del">
        <pc:chgData name="" userId="3b99287881d56c4f" providerId="LiveId" clId="{36F67AA0-1BD8-4B2E-985B-06C01B57B50A}" dt="2020-09-08T19:47:24.114" v="89" actId="2696"/>
        <pc:sldMkLst>
          <pc:docMk/>
          <pc:sldMk cId="3824859253" sldId="1581"/>
        </pc:sldMkLst>
      </pc:sldChg>
      <pc:sldChg chg="del">
        <pc:chgData name="" userId="3b99287881d56c4f" providerId="LiveId" clId="{36F67AA0-1BD8-4B2E-985B-06C01B57B50A}" dt="2020-09-08T19:47:21.120" v="0" actId="2696"/>
        <pc:sldMkLst>
          <pc:docMk/>
          <pc:sldMk cId="1617577389" sldId="1597"/>
        </pc:sldMkLst>
      </pc:sldChg>
      <pc:sldChg chg="del">
        <pc:chgData name="" userId="3b99287881d56c4f" providerId="LiveId" clId="{36F67AA0-1BD8-4B2E-985B-06C01B57B50A}" dt="2020-09-08T19:47:22.354" v="27" actId="2696"/>
        <pc:sldMkLst>
          <pc:docMk/>
          <pc:sldMk cId="1460476438" sldId="1609"/>
        </pc:sldMkLst>
      </pc:sldChg>
      <pc:sldChg chg="del">
        <pc:chgData name="" userId="3b99287881d56c4f" providerId="LiveId" clId="{36F67AA0-1BD8-4B2E-985B-06C01B57B50A}" dt="2020-09-08T19:47:22.390" v="30" actId="2696"/>
        <pc:sldMkLst>
          <pc:docMk/>
          <pc:sldMk cId="1097595128" sldId="1614"/>
        </pc:sldMkLst>
      </pc:sldChg>
      <pc:sldChg chg="del">
        <pc:chgData name="" userId="3b99287881d56c4f" providerId="LiveId" clId="{36F67AA0-1BD8-4B2E-985B-06C01B57B50A}" dt="2020-09-08T19:47:21.400" v="4" actId="2696"/>
        <pc:sldMkLst>
          <pc:docMk/>
          <pc:sldMk cId="1409388926" sldId="1615"/>
        </pc:sldMkLst>
      </pc:sldChg>
      <pc:sldChg chg="del">
        <pc:chgData name="" userId="3b99287881d56c4f" providerId="LiveId" clId="{36F67AA0-1BD8-4B2E-985B-06C01B57B50A}" dt="2020-09-08T19:47:21.480" v="5" actId="2696"/>
        <pc:sldMkLst>
          <pc:docMk/>
          <pc:sldMk cId="2804095797" sldId="1616"/>
        </pc:sldMkLst>
      </pc:sldChg>
      <pc:sldChg chg="del">
        <pc:chgData name="" userId="3b99287881d56c4f" providerId="LiveId" clId="{36F67AA0-1BD8-4B2E-985B-06C01B57B50A}" dt="2020-09-08T19:47:21.910" v="14" actId="2696"/>
        <pc:sldMkLst>
          <pc:docMk/>
          <pc:sldMk cId="2088141564" sldId="1617"/>
        </pc:sldMkLst>
      </pc:sldChg>
      <pc:sldChg chg="del">
        <pc:chgData name="" userId="3b99287881d56c4f" providerId="LiveId" clId="{36F67AA0-1BD8-4B2E-985B-06C01B57B50A}" dt="2020-09-08T19:47:21.930" v="15" actId="2696"/>
        <pc:sldMkLst>
          <pc:docMk/>
          <pc:sldMk cId="742423707" sldId="1618"/>
        </pc:sldMkLst>
      </pc:sldChg>
      <pc:sldChg chg="del">
        <pc:chgData name="" userId="3b99287881d56c4f" providerId="LiveId" clId="{36F67AA0-1BD8-4B2E-985B-06C01B57B50A}" dt="2020-09-08T19:47:22.096" v="18" actId="2696"/>
        <pc:sldMkLst>
          <pc:docMk/>
          <pc:sldMk cId="1261541043" sldId="1619"/>
        </pc:sldMkLst>
      </pc:sldChg>
      <pc:sldChg chg="del">
        <pc:chgData name="" userId="3b99287881d56c4f" providerId="LiveId" clId="{36F67AA0-1BD8-4B2E-985B-06C01B57B50A}" dt="2020-09-08T19:47:22.334" v="25" actId="2696"/>
        <pc:sldMkLst>
          <pc:docMk/>
          <pc:sldMk cId="2164658248" sldId="1621"/>
        </pc:sldMkLst>
      </pc:sldChg>
      <pc:sldChg chg="del">
        <pc:chgData name="" userId="3b99287881d56c4f" providerId="LiveId" clId="{36F67AA0-1BD8-4B2E-985B-06C01B57B50A}" dt="2020-09-08T19:47:24.125" v="90" actId="2696"/>
        <pc:sldMkLst>
          <pc:docMk/>
          <pc:sldMk cId="3358569195" sldId="1622"/>
        </pc:sldMkLst>
      </pc:sldChg>
      <pc:sldChg chg="del">
        <pc:chgData name="" userId="3b99287881d56c4f" providerId="LiveId" clId="{36F67AA0-1BD8-4B2E-985B-06C01B57B50A}" dt="2020-09-08T19:47:22.730" v="43" actId="2696"/>
        <pc:sldMkLst>
          <pc:docMk/>
          <pc:sldMk cId="2537057110" sldId="1626"/>
        </pc:sldMkLst>
      </pc:sldChg>
      <pc:sldChg chg="del">
        <pc:chgData name="" userId="3b99287881d56c4f" providerId="LiveId" clId="{36F67AA0-1BD8-4B2E-985B-06C01B57B50A}" dt="2020-09-08T19:47:22.754" v="44" actId="2696"/>
        <pc:sldMkLst>
          <pc:docMk/>
          <pc:sldMk cId="221531118" sldId="1628"/>
        </pc:sldMkLst>
      </pc:sldChg>
      <pc:sldChg chg="del">
        <pc:chgData name="" userId="3b99287881d56c4f" providerId="LiveId" clId="{36F67AA0-1BD8-4B2E-985B-06C01B57B50A}" dt="2020-09-08T19:47:22.580" v="40" actId="2696"/>
        <pc:sldMkLst>
          <pc:docMk/>
          <pc:sldMk cId="3509277421" sldId="1630"/>
        </pc:sldMkLst>
      </pc:sldChg>
      <pc:sldChg chg="del">
        <pc:chgData name="" userId="3b99287881d56c4f" providerId="LiveId" clId="{36F67AA0-1BD8-4B2E-985B-06C01B57B50A}" dt="2020-09-08T19:47:22.790" v="47" actId="2696"/>
        <pc:sldMkLst>
          <pc:docMk/>
          <pc:sldMk cId="3836443224" sldId="1631"/>
        </pc:sldMkLst>
      </pc:sldChg>
      <pc:sldChg chg="del">
        <pc:chgData name="" userId="3b99287881d56c4f" providerId="LiveId" clId="{36F67AA0-1BD8-4B2E-985B-06C01B57B50A}" dt="2020-09-08T19:47:22.770" v="45" actId="2696"/>
        <pc:sldMkLst>
          <pc:docMk/>
          <pc:sldMk cId="3022205171" sldId="1632"/>
        </pc:sldMkLst>
      </pc:sldChg>
      <pc:sldChg chg="del">
        <pc:chgData name="" userId="3b99287881d56c4f" providerId="LiveId" clId="{36F67AA0-1BD8-4B2E-985B-06C01B57B50A}" dt="2020-09-08T19:47:22.780" v="46" actId="2696"/>
        <pc:sldMkLst>
          <pc:docMk/>
          <pc:sldMk cId="338854838" sldId="1633"/>
        </pc:sldMkLst>
      </pc:sldChg>
      <pc:sldChg chg="del">
        <pc:chgData name="" userId="3b99287881d56c4f" providerId="LiveId" clId="{36F67AA0-1BD8-4B2E-985B-06C01B57B50A}" dt="2020-09-08T19:47:22.820" v="49" actId="2696"/>
        <pc:sldMkLst>
          <pc:docMk/>
          <pc:sldMk cId="1818869854" sldId="1634"/>
        </pc:sldMkLst>
      </pc:sldChg>
      <pc:sldChg chg="del">
        <pc:chgData name="" userId="3b99287881d56c4f" providerId="LiveId" clId="{36F67AA0-1BD8-4B2E-985B-06C01B57B50A}" dt="2020-09-08T19:47:22.830" v="50" actId="2696"/>
        <pc:sldMkLst>
          <pc:docMk/>
          <pc:sldMk cId="1729175811" sldId="1635"/>
        </pc:sldMkLst>
      </pc:sldChg>
      <pc:sldChg chg="del">
        <pc:chgData name="" userId="3b99287881d56c4f" providerId="LiveId" clId="{36F67AA0-1BD8-4B2E-985B-06C01B57B50A}" dt="2020-09-08T19:47:22.850" v="51" actId="2696"/>
        <pc:sldMkLst>
          <pc:docMk/>
          <pc:sldMk cId="2096491696" sldId="1636"/>
        </pc:sldMkLst>
      </pc:sldChg>
      <pc:sldChg chg="del">
        <pc:chgData name="" userId="3b99287881d56c4f" providerId="LiveId" clId="{36F67AA0-1BD8-4B2E-985B-06C01B57B50A}" dt="2020-09-08T19:47:22.860" v="52" actId="2696"/>
        <pc:sldMkLst>
          <pc:docMk/>
          <pc:sldMk cId="1943699946" sldId="1637"/>
        </pc:sldMkLst>
      </pc:sldChg>
      <pc:sldChg chg="del">
        <pc:chgData name="" userId="3b99287881d56c4f" providerId="LiveId" clId="{36F67AA0-1BD8-4B2E-985B-06C01B57B50A}" dt="2020-09-08T19:47:22.870" v="53" actId="2696"/>
        <pc:sldMkLst>
          <pc:docMk/>
          <pc:sldMk cId="551517211" sldId="1638"/>
        </pc:sldMkLst>
      </pc:sldChg>
      <pc:sldChg chg="del">
        <pc:chgData name="" userId="3b99287881d56c4f" providerId="LiveId" clId="{36F67AA0-1BD8-4B2E-985B-06C01B57B50A}" dt="2020-09-08T19:47:23.920" v="75" actId="2696"/>
        <pc:sldMkLst>
          <pc:docMk/>
          <pc:sldMk cId="1967057459" sldId="1641"/>
        </pc:sldMkLst>
      </pc:sldChg>
      <pc:sldChg chg="del">
        <pc:chgData name="" userId="3b99287881d56c4f" providerId="LiveId" clId="{36F67AA0-1BD8-4B2E-985B-06C01B57B50A}" dt="2020-09-08T19:47:23.940" v="77" actId="2696"/>
        <pc:sldMkLst>
          <pc:docMk/>
          <pc:sldMk cId="3505159848" sldId="1642"/>
        </pc:sldMkLst>
      </pc:sldChg>
      <pc:sldChg chg="del">
        <pc:chgData name="" userId="3b99287881d56c4f" providerId="LiveId" clId="{36F67AA0-1BD8-4B2E-985B-06C01B57B50A}" dt="2020-09-08T19:47:23.967" v="79" actId="2696"/>
        <pc:sldMkLst>
          <pc:docMk/>
          <pc:sldMk cId="1064423420" sldId="1643"/>
        </pc:sldMkLst>
      </pc:sldChg>
      <pc:sldChg chg="del">
        <pc:chgData name="" userId="3b99287881d56c4f" providerId="LiveId" clId="{36F67AA0-1BD8-4B2E-985B-06C01B57B50A}" dt="2020-09-08T19:47:23.995" v="81" actId="2696"/>
        <pc:sldMkLst>
          <pc:docMk/>
          <pc:sldMk cId="1961282942" sldId="1644"/>
        </pc:sldMkLst>
      </pc:sldChg>
      <pc:sldChg chg="del">
        <pc:chgData name="" userId="3b99287881d56c4f" providerId="LiveId" clId="{36F67AA0-1BD8-4B2E-985B-06C01B57B50A}" dt="2020-09-08T19:47:24.009" v="82" actId="2696"/>
        <pc:sldMkLst>
          <pc:docMk/>
          <pc:sldMk cId="3823351823" sldId="1645"/>
        </pc:sldMkLst>
      </pc:sldChg>
      <pc:sldChg chg="del">
        <pc:chgData name="" userId="3b99287881d56c4f" providerId="LiveId" clId="{36F67AA0-1BD8-4B2E-985B-06C01B57B50A}" dt="2020-09-08T19:47:23.910" v="74" actId="2696"/>
        <pc:sldMkLst>
          <pc:docMk/>
          <pc:sldMk cId="1269536552" sldId="1646"/>
        </pc:sldMkLst>
      </pc:sldChg>
      <pc:sldChg chg="del">
        <pc:chgData name="" userId="3b99287881d56c4f" providerId="LiveId" clId="{36F67AA0-1BD8-4B2E-985B-06C01B57B50A}" dt="2020-09-08T19:47:23.883" v="73" actId="2696"/>
        <pc:sldMkLst>
          <pc:docMk/>
          <pc:sldMk cId="2614382804" sldId="1647"/>
        </pc:sldMkLst>
      </pc:sldChg>
      <pc:sldChg chg="del">
        <pc:chgData name="" userId="3b99287881d56c4f" providerId="LiveId" clId="{36F67AA0-1BD8-4B2E-985B-06C01B57B50A}" dt="2020-09-08T19:47:24.105" v="88" actId="2696"/>
        <pc:sldMkLst>
          <pc:docMk/>
          <pc:sldMk cId="850265247" sldId="1648"/>
        </pc:sldMkLst>
      </pc:sldChg>
      <pc:sldChg chg="del">
        <pc:chgData name="" userId="3b99287881d56c4f" providerId="LiveId" clId="{36F67AA0-1BD8-4B2E-985B-06C01B57B50A}" dt="2020-09-08T19:47:23.930" v="76" actId="2696"/>
        <pc:sldMkLst>
          <pc:docMk/>
          <pc:sldMk cId="1364444078" sldId="1649"/>
        </pc:sldMkLst>
      </pc:sldChg>
      <pc:sldChg chg="del">
        <pc:chgData name="" userId="3b99287881d56c4f" providerId="LiveId" clId="{36F67AA0-1BD8-4B2E-985B-06C01B57B50A}" dt="2020-09-08T19:47:23.954" v="78" actId="2696"/>
        <pc:sldMkLst>
          <pc:docMk/>
          <pc:sldMk cId="501919523" sldId="1650"/>
        </pc:sldMkLst>
      </pc:sldChg>
      <pc:sldChg chg="del">
        <pc:chgData name="" userId="3b99287881d56c4f" providerId="LiveId" clId="{36F67AA0-1BD8-4B2E-985B-06C01B57B50A}" dt="2020-09-08T19:47:23.982" v="80" actId="2696"/>
        <pc:sldMkLst>
          <pc:docMk/>
          <pc:sldMk cId="1285525586" sldId="1651"/>
        </pc:sldMkLst>
      </pc:sldChg>
      <pc:sldChg chg="del">
        <pc:chgData name="" userId="3b99287881d56c4f" providerId="LiveId" clId="{36F67AA0-1BD8-4B2E-985B-06C01B57B50A}" dt="2020-09-08T19:47:24.140" v="91" actId="2696"/>
        <pc:sldMkLst>
          <pc:docMk/>
          <pc:sldMk cId="2334993119" sldId="1652"/>
        </pc:sldMkLst>
      </pc:sldChg>
      <pc:sldChg chg="del">
        <pc:chgData name="" userId="3b99287881d56c4f" providerId="LiveId" clId="{36F67AA0-1BD8-4B2E-985B-06C01B57B50A}" dt="2020-09-08T19:47:24.032" v="84" actId="2696"/>
        <pc:sldMkLst>
          <pc:docMk/>
          <pc:sldMk cId="2611974005" sldId="1653"/>
        </pc:sldMkLst>
      </pc:sldChg>
      <pc:sldChg chg="del">
        <pc:chgData name="" userId="3b99287881d56c4f" providerId="LiveId" clId="{36F67AA0-1BD8-4B2E-985B-06C01B57B50A}" dt="2020-09-08T19:47:24.021" v="83" actId="2696"/>
        <pc:sldMkLst>
          <pc:docMk/>
          <pc:sldMk cId="1033205009" sldId="1654"/>
        </pc:sldMkLst>
      </pc:sldChg>
      <pc:sldChg chg="del">
        <pc:chgData name="" userId="3b99287881d56c4f" providerId="LiveId" clId="{36F67AA0-1BD8-4B2E-985B-06C01B57B50A}" dt="2020-09-08T19:47:24.083" v="87" actId="2696"/>
        <pc:sldMkLst>
          <pc:docMk/>
          <pc:sldMk cId="1914804131" sldId="1655"/>
        </pc:sldMkLst>
      </pc:sldChg>
      <pc:sldChg chg="del">
        <pc:chgData name="" userId="3b99287881d56c4f" providerId="LiveId" clId="{36F67AA0-1BD8-4B2E-985B-06C01B57B50A}" dt="2020-09-08T19:47:24.148" v="92" actId="2696"/>
        <pc:sldMkLst>
          <pc:docMk/>
          <pc:sldMk cId="1281136464" sldId="1656"/>
        </pc:sldMkLst>
      </pc:sldChg>
      <pc:sldChg chg="del">
        <pc:chgData name="" userId="3b99287881d56c4f" providerId="LiveId" clId="{36F67AA0-1BD8-4B2E-985B-06C01B57B50A}" dt="2020-09-08T19:47:24.043" v="85" actId="2696"/>
        <pc:sldMkLst>
          <pc:docMk/>
          <pc:sldMk cId="1764324379" sldId="1657"/>
        </pc:sldMkLst>
      </pc:sldChg>
      <pc:sldChg chg="del">
        <pc:chgData name="" userId="3b99287881d56c4f" providerId="LiveId" clId="{36F67AA0-1BD8-4B2E-985B-06C01B57B50A}" dt="2020-09-08T19:47:24.059" v="86" actId="2696"/>
        <pc:sldMkLst>
          <pc:docMk/>
          <pc:sldMk cId="1469497210" sldId="1658"/>
        </pc:sldMkLst>
      </pc:sldChg>
      <pc:sldChg chg="del">
        <pc:chgData name="" userId="3b99287881d56c4f" providerId="LiveId" clId="{36F67AA0-1BD8-4B2E-985B-06C01B57B50A}" dt="2020-09-08T19:47:22.520" v="38" actId="2696"/>
        <pc:sldMkLst>
          <pc:docMk/>
          <pc:sldMk cId="3857573959" sldId="1659"/>
        </pc:sldMkLst>
      </pc:sldChg>
      <pc:sldChg chg="del">
        <pc:chgData name="" userId="3b99287881d56c4f" providerId="LiveId" clId="{36F67AA0-1BD8-4B2E-985B-06C01B57B50A}" dt="2020-09-08T19:47:22.530" v="39" actId="2696"/>
        <pc:sldMkLst>
          <pc:docMk/>
          <pc:sldMk cId="2261212310" sldId="1660"/>
        </pc:sldMkLst>
      </pc:sldChg>
      <pc:sldChg chg="del">
        <pc:chgData name="" userId="3b99287881d56c4f" providerId="LiveId" clId="{36F67AA0-1BD8-4B2E-985B-06C01B57B50A}" dt="2020-09-08T19:47:21.790" v="9" actId="2696"/>
        <pc:sldMkLst>
          <pc:docMk/>
          <pc:sldMk cId="3150696110" sldId="1661"/>
        </pc:sldMkLst>
      </pc:sldChg>
      <pc:sldChg chg="del">
        <pc:chgData name="" userId="3b99287881d56c4f" providerId="LiveId" clId="{36F67AA0-1BD8-4B2E-985B-06C01B57B50A}" dt="2020-09-08T19:47:24.330" v="98" actId="2696"/>
        <pc:sldMkLst>
          <pc:docMk/>
          <pc:sldMk cId="2278260113" sldId="1665"/>
        </pc:sldMkLst>
      </pc:sldChg>
      <pc:sldChg chg="del">
        <pc:chgData name="" userId="3b99287881d56c4f" providerId="LiveId" clId="{36F67AA0-1BD8-4B2E-985B-06C01B57B50A}" dt="2020-09-08T19:47:24.230" v="95" actId="2696"/>
        <pc:sldMkLst>
          <pc:docMk/>
          <pc:sldMk cId="2433734927" sldId="1666"/>
        </pc:sldMkLst>
      </pc:sldChg>
      <pc:sldChg chg="del">
        <pc:chgData name="" userId="3b99287881d56c4f" providerId="LiveId" clId="{36F67AA0-1BD8-4B2E-985B-06C01B57B50A}" dt="2020-09-08T19:47:24.310" v="97" actId="2696"/>
        <pc:sldMkLst>
          <pc:docMk/>
          <pc:sldMk cId="3210235994" sldId="1667"/>
        </pc:sldMkLst>
      </pc:sldChg>
      <pc:sldChg chg="del">
        <pc:chgData name="" userId="3b99287881d56c4f" providerId="LiveId" clId="{36F67AA0-1BD8-4B2E-985B-06C01B57B50A}" dt="2020-09-08T19:47:24.184" v="94" actId="2696"/>
        <pc:sldMkLst>
          <pc:docMk/>
          <pc:sldMk cId="2377688866" sldId="1678"/>
        </pc:sldMkLst>
      </pc:sldChg>
      <pc:sldChg chg="del">
        <pc:chgData name="" userId="3b99287881d56c4f" providerId="LiveId" clId="{36F67AA0-1BD8-4B2E-985B-06C01B57B50A}" dt="2020-09-08T19:47:21.890" v="13" actId="2696"/>
        <pc:sldMkLst>
          <pc:docMk/>
          <pc:sldMk cId="4177561377" sldId="1683"/>
        </pc:sldMkLst>
      </pc:sldChg>
      <pc:sldChg chg="del">
        <pc:chgData name="" userId="3b99287881d56c4f" providerId="LiveId" clId="{36F67AA0-1BD8-4B2E-985B-06C01B57B50A}" dt="2020-09-08T19:47:22.026" v="17" actId="2696"/>
        <pc:sldMkLst>
          <pc:docMk/>
          <pc:sldMk cId="878195724" sldId="1684"/>
        </pc:sldMkLst>
      </pc:sldChg>
      <pc:sldChg chg="del">
        <pc:chgData name="" userId="3b99287881d56c4f" providerId="LiveId" clId="{36F67AA0-1BD8-4B2E-985B-06C01B57B50A}" dt="2020-09-08T19:47:22.344" v="26" actId="2696"/>
        <pc:sldMkLst>
          <pc:docMk/>
          <pc:sldMk cId="4011218686" sldId="1685"/>
        </pc:sldMkLst>
      </pc:sldChg>
      <pc:sldChg chg="del">
        <pc:chgData name="" userId="3b99287881d56c4f" providerId="LiveId" clId="{36F67AA0-1BD8-4B2E-985B-06C01B57B50A}" dt="2020-09-08T19:47:22.367" v="28" actId="2696"/>
        <pc:sldMkLst>
          <pc:docMk/>
          <pc:sldMk cId="2480456420" sldId="1686"/>
        </pc:sldMkLst>
      </pc:sldChg>
      <pc:sldChg chg="del">
        <pc:chgData name="" userId="3b99287881d56c4f" providerId="LiveId" clId="{36F67AA0-1BD8-4B2E-985B-06C01B57B50A}" dt="2020-09-08T19:47:22.400" v="31" actId="2696"/>
        <pc:sldMkLst>
          <pc:docMk/>
          <pc:sldMk cId="1111977698" sldId="1687"/>
        </pc:sldMkLst>
      </pc:sldChg>
      <pc:sldChg chg="del">
        <pc:chgData name="" userId="3b99287881d56c4f" providerId="LiveId" clId="{36F67AA0-1BD8-4B2E-985B-06C01B57B50A}" dt="2020-09-08T19:47:22.410" v="32" actId="2696"/>
        <pc:sldMkLst>
          <pc:docMk/>
          <pc:sldMk cId="1869771121" sldId="1688"/>
        </pc:sldMkLst>
      </pc:sldChg>
      <pc:sldChg chg="del">
        <pc:chgData name="" userId="3b99287881d56c4f" providerId="LiveId" clId="{36F67AA0-1BD8-4B2E-985B-06C01B57B50A}" dt="2020-09-08T19:47:22.440" v="34" actId="2696"/>
        <pc:sldMkLst>
          <pc:docMk/>
          <pc:sldMk cId="3727812637" sldId="1689"/>
        </pc:sldMkLst>
      </pc:sldChg>
      <pc:sldChg chg="del">
        <pc:chgData name="" userId="3b99287881d56c4f" providerId="LiveId" clId="{36F67AA0-1BD8-4B2E-985B-06C01B57B50A}" dt="2020-09-08T19:47:22.460" v="35" actId="2696"/>
        <pc:sldMkLst>
          <pc:docMk/>
          <pc:sldMk cId="1521044802" sldId="1690"/>
        </pc:sldMkLst>
      </pc:sldChg>
      <pc:sldChg chg="del">
        <pc:chgData name="" userId="3b99287881d56c4f" providerId="LiveId" clId="{36F67AA0-1BD8-4B2E-985B-06C01B57B50A}" dt="2020-09-08T19:47:22.800" v="48" actId="2696"/>
        <pc:sldMkLst>
          <pc:docMk/>
          <pc:sldMk cId="3587111791" sldId="1691"/>
        </pc:sldMkLst>
      </pc:sldChg>
      <pc:sldChg chg="del">
        <pc:chgData name="" userId="3b99287881d56c4f" providerId="LiveId" clId="{36F67AA0-1BD8-4B2E-985B-06C01B57B50A}" dt="2020-09-08T19:47:22.920" v="55" actId="2696"/>
        <pc:sldMkLst>
          <pc:docMk/>
          <pc:sldMk cId="395238033" sldId="1692"/>
        </pc:sldMkLst>
      </pc:sldChg>
      <pc:sldChg chg="del">
        <pc:chgData name="" userId="3b99287881d56c4f" providerId="LiveId" clId="{36F67AA0-1BD8-4B2E-985B-06C01B57B50A}" dt="2020-09-08T19:47:22.941" v="56" actId="2696"/>
        <pc:sldMkLst>
          <pc:docMk/>
          <pc:sldMk cId="1461556000" sldId="1693"/>
        </pc:sldMkLst>
      </pc:sldChg>
      <pc:sldChg chg="del">
        <pc:chgData name="" userId="3b99287881d56c4f" providerId="LiveId" clId="{36F67AA0-1BD8-4B2E-985B-06C01B57B50A}" dt="2020-09-08T19:47:23.015" v="58" actId="2696"/>
        <pc:sldMkLst>
          <pc:docMk/>
          <pc:sldMk cId="409714131" sldId="1694"/>
        </pc:sldMkLst>
      </pc:sldChg>
      <pc:sldChg chg="del">
        <pc:chgData name="" userId="3b99287881d56c4f" providerId="LiveId" clId="{36F67AA0-1BD8-4B2E-985B-06C01B57B50A}" dt="2020-09-08T19:47:23.080" v="59" actId="2696"/>
        <pc:sldMkLst>
          <pc:docMk/>
          <pc:sldMk cId="1381957356" sldId="1695"/>
        </pc:sldMkLst>
      </pc:sldChg>
      <pc:sldChg chg="del">
        <pc:chgData name="" userId="3b99287881d56c4f" providerId="LiveId" clId="{36F67AA0-1BD8-4B2E-985B-06C01B57B50A}" dt="2020-09-08T19:47:23.156" v="60" actId="2696"/>
        <pc:sldMkLst>
          <pc:docMk/>
          <pc:sldMk cId="3452396728" sldId="1696"/>
        </pc:sldMkLst>
      </pc:sldChg>
      <pc:sldChg chg="del">
        <pc:chgData name="" userId="3b99287881d56c4f" providerId="LiveId" clId="{36F67AA0-1BD8-4B2E-985B-06C01B57B50A}" dt="2020-09-08T19:47:24.157" v="93" actId="2696"/>
        <pc:sldMkLst>
          <pc:docMk/>
          <pc:sldMk cId="570632972" sldId="1697"/>
        </pc:sldMkLst>
      </pc:sldChg>
      <pc:sldChg chg="del">
        <pc:chgData name="" userId="3b99287881d56c4f" providerId="LiveId" clId="{36F67AA0-1BD8-4B2E-985B-06C01B57B50A}" dt="2020-09-08T19:47:24.290" v="96" actId="2696"/>
        <pc:sldMkLst>
          <pc:docMk/>
          <pc:sldMk cId="3628156951" sldId="1698"/>
        </pc:sldMkLst>
      </pc:sldChg>
      <pc:sldChg chg="del">
        <pc:chgData name="" userId="3b99287881d56c4f" providerId="LiveId" clId="{36F67AA0-1BD8-4B2E-985B-06C01B57B50A}" dt="2020-09-08T19:47:24.354" v="99" actId="2696"/>
        <pc:sldMkLst>
          <pc:docMk/>
          <pc:sldMk cId="4289125116" sldId="1699"/>
        </pc:sldMkLst>
      </pc:sldChg>
      <pc:sldChg chg="del">
        <pc:chgData name="" userId="3b99287881d56c4f" providerId="LiveId" clId="{36F67AA0-1BD8-4B2E-985B-06C01B57B50A}" dt="2020-09-08T19:47:24.370" v="100" actId="2696"/>
        <pc:sldMkLst>
          <pc:docMk/>
          <pc:sldMk cId="2267435214" sldId="1700"/>
        </pc:sldMkLst>
      </pc:sldChg>
      <pc:sldChg chg="del">
        <pc:chgData name="" userId="3b99287881d56c4f" providerId="LiveId" clId="{36F67AA0-1BD8-4B2E-985B-06C01B57B50A}" dt="2020-09-08T19:47:24.391" v="101" actId="2696"/>
        <pc:sldMkLst>
          <pc:docMk/>
          <pc:sldMk cId="3956356764" sldId="1701"/>
        </pc:sldMkLst>
      </pc:sldChg>
      <pc:sldChg chg="del">
        <pc:chgData name="" userId="3b99287881d56c4f" providerId="LiveId" clId="{36F67AA0-1BD8-4B2E-985B-06C01B57B50A}" dt="2020-09-08T19:47:24.411" v="102" actId="2696"/>
        <pc:sldMkLst>
          <pc:docMk/>
          <pc:sldMk cId="2602080559" sldId="1702"/>
        </pc:sldMkLst>
      </pc:sldChg>
      <pc:sldChg chg="del">
        <pc:chgData name="" userId="3b99287881d56c4f" providerId="LiveId" clId="{36F67AA0-1BD8-4B2E-985B-06C01B57B50A}" dt="2020-09-08T19:47:24.420" v="103" actId="2696"/>
        <pc:sldMkLst>
          <pc:docMk/>
          <pc:sldMk cId="222475024" sldId="1703"/>
        </pc:sldMkLst>
      </pc:sldChg>
      <pc:sldChg chg="del">
        <pc:chgData name="" userId="3b99287881d56c4f" providerId="LiveId" clId="{36F67AA0-1BD8-4B2E-985B-06C01B57B50A}" dt="2020-09-08T19:47:24.440" v="104" actId="2696"/>
        <pc:sldMkLst>
          <pc:docMk/>
          <pc:sldMk cId="3877672405" sldId="1704"/>
        </pc:sldMkLst>
      </pc:sldChg>
      <pc:sldChg chg="del">
        <pc:chgData name="" userId="3b99287881d56c4f" providerId="LiveId" clId="{36F67AA0-1BD8-4B2E-985B-06C01B57B50A}" dt="2020-09-08T19:47:24.450" v="105" actId="2696"/>
        <pc:sldMkLst>
          <pc:docMk/>
          <pc:sldMk cId="3692916189" sldId="1705"/>
        </pc:sldMkLst>
      </pc:sldChg>
      <pc:sldChg chg="del">
        <pc:chgData name="" userId="3b99287881d56c4f" providerId="LiveId" clId="{36F67AA0-1BD8-4B2E-985B-06C01B57B50A}" dt="2020-09-08T19:47:24.461" v="106" actId="2696"/>
        <pc:sldMkLst>
          <pc:docMk/>
          <pc:sldMk cId="3327534886" sldId="1706"/>
        </pc:sldMkLst>
      </pc:sldChg>
      <pc:sldChg chg="del">
        <pc:chgData name="" userId="3b99287881d56c4f" providerId="LiveId" clId="{36F67AA0-1BD8-4B2E-985B-06C01B57B50A}" dt="2020-09-08T19:47:24.486" v="107" actId="2696"/>
        <pc:sldMkLst>
          <pc:docMk/>
          <pc:sldMk cId="3879909138" sldId="1707"/>
        </pc:sldMkLst>
      </pc:sldChg>
      <pc:sldChg chg="del">
        <pc:chgData name="" userId="3b99287881d56c4f" providerId="LiveId" clId="{36F67AA0-1BD8-4B2E-985B-06C01B57B50A}" dt="2020-09-08T19:47:24.500" v="108" actId="2696"/>
        <pc:sldMkLst>
          <pc:docMk/>
          <pc:sldMk cId="1524629541" sldId="1708"/>
        </pc:sldMkLst>
      </pc:sldChg>
      <pc:sldChg chg="del">
        <pc:chgData name="" userId="3b99287881d56c4f" providerId="LiveId" clId="{36F67AA0-1BD8-4B2E-985B-06C01B57B50A}" dt="2020-09-08T19:47:24.531" v="109" actId="2696"/>
        <pc:sldMkLst>
          <pc:docMk/>
          <pc:sldMk cId="3624834445" sldId="1709"/>
        </pc:sldMkLst>
      </pc:sldChg>
    </pc:docChg>
  </pc:docChgLst>
  <pc:docChgLst>
    <pc:chgData name="延齡 楊" userId="3b99287881d56c4f" providerId="LiveId" clId="{C73EC3D3-D7B2-3E4E-AB5B-3076D0AC0B14}"/>
    <pc:docChg chg="custSel modSld">
      <pc:chgData name="延齡 楊" userId="3b99287881d56c4f" providerId="LiveId" clId="{C73EC3D3-D7B2-3E4E-AB5B-3076D0AC0B14}" dt="2020-09-08T19:57:17.712" v="19" actId="1076"/>
      <pc:docMkLst>
        <pc:docMk/>
      </pc:docMkLst>
      <pc:sldChg chg="addSp delSp modSp mod">
        <pc:chgData name="延齡 楊" userId="3b99287881d56c4f" providerId="LiveId" clId="{C73EC3D3-D7B2-3E4E-AB5B-3076D0AC0B14}" dt="2020-09-08T19:57:17.712" v="19" actId="1076"/>
        <pc:sldMkLst>
          <pc:docMk/>
          <pc:sldMk cId="2213577332" sldId="1710"/>
        </pc:sldMkLst>
        <pc:spChg chg="mod">
          <ac:chgData name="延齡 楊" userId="3b99287881d56c4f" providerId="LiveId" clId="{C73EC3D3-D7B2-3E4E-AB5B-3076D0AC0B14}" dt="2020-09-08T19:56:47.830" v="1" actId="1076"/>
          <ac:spMkLst>
            <pc:docMk/>
            <pc:sldMk cId="2213577332" sldId="1710"/>
            <ac:spMk id="4" creationId="{BAAED5BB-777B-3846-980C-64AE42F6DBF0}"/>
          </ac:spMkLst>
        </pc:spChg>
        <pc:spChg chg="mod">
          <ac:chgData name="延齡 楊" userId="3b99287881d56c4f" providerId="LiveId" clId="{C73EC3D3-D7B2-3E4E-AB5B-3076D0AC0B14}" dt="2020-09-08T19:56:57.647" v="14" actId="1038"/>
          <ac:spMkLst>
            <pc:docMk/>
            <pc:sldMk cId="2213577332" sldId="1710"/>
            <ac:spMk id="13" creationId="{ACFE690D-6EAA-7E46-AFF7-15AFED7D4DE1}"/>
          </ac:spMkLst>
        </pc:spChg>
        <pc:spChg chg="mod">
          <ac:chgData name="延齡 楊" userId="3b99287881d56c4f" providerId="LiveId" clId="{C73EC3D3-D7B2-3E4E-AB5B-3076D0AC0B14}" dt="2020-09-08T19:56:57.647" v="14" actId="1038"/>
          <ac:spMkLst>
            <pc:docMk/>
            <pc:sldMk cId="2213577332" sldId="1710"/>
            <ac:spMk id="16" creationId="{5FDD06A9-B3C1-1340-9BEB-52A481247985}"/>
          </ac:spMkLst>
        </pc:spChg>
        <pc:picChg chg="add mod">
          <ac:chgData name="延齡 楊" userId="3b99287881d56c4f" providerId="LiveId" clId="{C73EC3D3-D7B2-3E4E-AB5B-3076D0AC0B14}" dt="2020-09-08T19:57:17.712" v="19" actId="1076"/>
          <ac:picMkLst>
            <pc:docMk/>
            <pc:sldMk cId="2213577332" sldId="1710"/>
            <ac:picMk id="5" creationId="{7AB5BA7D-DB02-644E-9DBD-4F4E9684605C}"/>
          </ac:picMkLst>
        </pc:picChg>
        <pc:picChg chg="del">
          <ac:chgData name="延齡 楊" userId="3b99287881d56c4f" providerId="LiveId" clId="{C73EC3D3-D7B2-3E4E-AB5B-3076D0AC0B14}" dt="2020-09-08T19:56:59.792" v="15" actId="478"/>
          <ac:picMkLst>
            <pc:docMk/>
            <pc:sldMk cId="2213577332" sldId="1710"/>
            <ac:picMk id="18" creationId="{6571C56D-A024-8048-B45F-EBF93096E3E8}"/>
          </ac:picMkLst>
        </pc:picChg>
        <pc:picChg chg="mod">
          <ac:chgData name="延齡 楊" userId="3b99287881d56c4f" providerId="LiveId" clId="{C73EC3D3-D7B2-3E4E-AB5B-3076D0AC0B14}" dt="2020-09-08T19:56:50.904" v="2" actId="14100"/>
          <ac:picMkLst>
            <pc:docMk/>
            <pc:sldMk cId="2213577332" sldId="1710"/>
            <ac:picMk id="1026" creationId="{35EC1E93-5D59-5348-B391-1E50D2FBC0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5978-5C13-1F43-9A7C-4CF5E62F8F00}" type="datetimeFigureOut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E7B1C-4C8F-3542-AD41-B6353B4E790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44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ngqu.com/I21XG7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ngqu.com/I21XG7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urnasaigudikandula/recurrent-neural-networks-and-lstm-explained-7f51c7f6bbb9?fbclid=IwAR1IWaesvLofzWS5o0REhPVDWJwocpd7Hmzr_cIOSVHo5EqgjsuCAqj-5CY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oydhub.com/long-short-term-memory-from-zero-to-hero-with-pytorch/?fbclid=IwAR2NVuJSkMxkqnQHprx6K0l_cNTgJiSWmuLMGDxygupJrhFmhvcPXqq6xRQ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oydhub.com/long-short-term-memory-from-zero-to-hero-with-pytorch/?fbclid=IwAR2NVuJSkMxkqnQHprx6K0l_cNTgJiSWmuLMGDxygupJrhFmhvcPXqq6xRQ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oydhub.com/long-short-term-memory-from-zero-to-hero-with-pytorch/?fbclid=IwAR2NVuJSkMxkqnQHprx6K0l_cNTgJiSWmuLMGDxygupJrhFmhvcPXqq6xRQ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oydhub.com/long-short-term-memory-from-zero-to-hero-with-pytorch/?fbclid=IwAR2NVuJSkMxkqnQHprx6K0l_cNTgJiSWmuLMGDxygupJrhFmhvcPXqq6xRQ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rohrer.mcknote.com/zh-Hant/how_machine_learning_works/how_rnns_lstm_work.html" TargetMode="Externa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oydhub.com/long-short-term-memory-from-zero-to-hero-with-pytorch/?fbclid=IwAR2NVuJSkMxkqnQHprx6K0l_cNTgJiSWmuLMGDxygupJrhFmhvcPXqq6xRQ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rohrer.mcknote.com/zh-Hant/how_machine_learning_works/how_rnns_lstm_work.html" TargetMode="Externa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oydhub.com/long-short-term-memory-from-zero-to-hero-with-pytorch/?fbclid=IwAR2NVuJSkMxkqnQHprx6K0l_cNTgJiSWmuLMGDxygupJrhFmhvcPXqq6xRQ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nblogs.com/wangduo/p/6773601.html" TargetMode="Externa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oydhub.com/long-short-term-memory-from-zero-to-hero-with-pytorch/?fbclid=IwAR2NVuJSkMxkqnQHprx6K0l_cNTgJiSWmuLMGDxygupJrhFmhvcPXqq6xRQ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rohrer.mcknote.com/zh-Hant/how_machine_learning_works/how_rnns_lstm_work.htm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urnasaigudikandula/recurrent-neural-networks-and-lstm-explained-7f51c7f6bbb9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973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5843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1451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9205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4558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3255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8267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https://bangqu.com/I21XG7.html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8111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3602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8436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269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06527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4911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5555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6812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Channel</a:t>
            </a:r>
            <a:r>
              <a:rPr kumimoji="1" lang="zh-TW" altLang="en-US" dirty="0"/>
              <a:t>跟聚幾個</a:t>
            </a:r>
            <a:r>
              <a:rPr kumimoji="1" lang="en-US" altLang="zh-TW" dirty="0"/>
              <a:t>filter(kernel</a:t>
            </a:r>
            <a:r>
              <a:rPr kumimoji="1" lang="zh-TW" altLang="en-US" dirty="0"/>
              <a:t>數</a:t>
            </a:r>
            <a:r>
              <a:rPr kumimoji="1" lang="en-US" altLang="zh-TW" dirty="0"/>
              <a:t>)</a:t>
            </a:r>
            <a:r>
              <a:rPr kumimoji="1" lang="zh-TW" altLang="en-US" dirty="0"/>
              <a:t>決定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8011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https://towardsdatascience.com/a-comprehensive-guide-to-convolutional-neural-networks-the-eli5-way-3bd2b1164a53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2978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6725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129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7686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P.122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5712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031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https://bangqu.com/I21XG7.html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4468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4752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3198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3941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1321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2349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9232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1840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7740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2B662-69BF-4DEC-9E2C-DEDFF3B6A799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118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941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230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9194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30937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https://medium.com/@purnasaigudikandula/recurrent-neural-networks-and-lstm-explained-7f51c7f6bbb9?fbclid=IwAR1IWaesvLofzWS5o0REhPVDWJwocpd7Hmzr_cIOSVHo5EqgjsuCAqj-5CY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5088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https://blog.floydhub.com/long-short-term-memory-from-zero-to-hero-with-pytorch/?fbclid=IwAR2NVuJSkMxkqnQHprx6K0l_cNTgJiSWmuLMGDxygupJrhFmhvcPXqq6xRQ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7246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https://blog.floydhub.com/long-short-term-memory-from-zero-to-hero-with-pytorch/?fbclid=IwAR2NVuJSkMxkqnQHprx6K0l_cNTgJiSWmuLMGDxygupJrhFmhvcPXqq6xRQ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4688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https://blog.floydhub.com/long-short-term-memory-from-zero-to-hero-with-pytorch/?fbclid=IwAR2NVuJSkMxkqnQHprx6K0l_cNTgJiSWmuLMGDxygupJrhFmhvcPXqq6xRQ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7415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https://blog.floydhub.com/long-short-term-memory-from-zero-to-hero-with-pytorch/?fbclid=IwAR2NVuJSkMxkqnQHprx6K0l_cNTgJiSWmuLMGDxygupJrhFmhvcPXqq6xRQ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https://brohrer.mcknote.com/zh-Hant/how_machine_learning_works/how_rnns_lstm_work.html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14298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https://blog.floydhub.com/long-short-term-memory-from-zero-to-hero-with-pytorch/?fbclid=IwAR2NVuJSkMxkqnQHprx6K0l_cNTgJiSWmuLMGDxygupJrhFmhvcPXqq6xRQ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https://brohrer.mcknote.com/zh-Hant/how_machine_learning_works/how_rnns_lstm_work.html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3324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https://blog.floydhub.com/long-short-term-memory-from-zero-to-hero-with-pytorch/?fbclid=IwAR2NVuJSkMxkqnQHprx6K0l_cNTgJiSWmuLMGDxygupJrhFmhvcPXqq6xRQ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https://www.cnblogs.com/wangduo/p/6773601.html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7298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https://blog.floydhub.com/long-short-term-memory-from-zero-to-hero-with-pytorch/?fbclid=IwAR2NVuJSkMxkqnQHprx6K0l_cNTgJiSWmuLMGDxygupJrhFmhvcPXqq6xRQ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https://brohrer.mcknote.com/zh-Hant/how_machine_learning_works/how_rnns_lstm_work.html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603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944843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https://medium.com/@purnasaigudikandula/recurrent-neural-networks-and-lstm-explained-7f51c7f6bbb9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2254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399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940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9690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9674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E7B1C-4C8F-3542-AD41-B6353B4E790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861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F66327-996F-DC4C-B1A6-1E8AD08D6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079354-7C81-294F-882B-0BF7488E5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29F017-556D-AE46-8493-0978F86B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28FB3-1713-48DE-BD02-0A4CDC2E8037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6371-36EC-F34B-8C84-CAB44705C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360DD1-B80E-B841-90C9-B1ADE5E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432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AF4292-7B09-2E41-8EF1-F51492B2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DEBF5C1-1752-EB44-89D2-03B2D9B14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D2A07F-8704-444B-9331-4100F8D5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61ED1-0CD9-4989-A7CF-EC812CF3DB54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8D3544-76D5-0447-8AF8-B5445D17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83A98-AF7F-AF49-AA98-547E9E26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93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A58B73-6A1B-724A-873D-537BB9F3D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8DC49A-24F6-0145-92D9-73201AC07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66228A-CED5-1E42-8F1A-02B1FD03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6349-BD61-448E-B39E-018D22408BE0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C202C-7C54-0342-99A1-775E64D3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664B72-9D70-914A-99CB-E3B5BCEE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146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5A8C9-D8BC-A049-8C24-6A7B01A7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ED100D-9401-2642-A517-D1CC8B336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D99B40-9936-A340-B08D-232FC6DF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6B64F-B391-4557-88C0-7ED3A7E16D0F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14CED-8AB7-FB42-94F4-32AE4655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129333-6038-A84B-9254-FA6D9400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170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C2F37-C599-E342-972F-C74B5EE5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1A136-138D-D44A-88E0-84AE6E0B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7C0D9F-97C8-1D47-A88D-EB499B8A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6538-FC9D-425A-9255-BE3FDA1A7F7F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7F7443-0B0A-F44E-9542-019E8521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796D89-700F-4C44-92ED-8FA63023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449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492DC-3310-C042-9072-4D5EA4D5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B59E21-180D-D343-AF1E-7F8095ED2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C91D00-712F-1A49-A224-B3A726A22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78C075-9BFD-734D-A268-2966DAB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F238-F825-4700-ADF1-824E7C124FB8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1DDBE1-25C8-FD42-A66C-D6E5A518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20DE9F-6657-2F41-BF7F-45977DAC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17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CFABB4-D35F-464C-98EA-A8E18C27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6F0695-39CA-4742-B641-DC6750929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B32D72-D228-CF4A-8A29-D328520E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22D825-1853-9C4D-BDB8-E2B109B58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E0B68E-63CA-564E-B4AD-9E761AA0A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5ADBE8-9FB5-0C4B-81B4-E206F24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FC28-A94C-4A5E-AE04-F34647E92D71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23B6D0-E5B6-5745-8D29-C6515BDB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E3908B-9E63-8947-BA77-102910F21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15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94495-DFCD-C341-8D45-5561B713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8D9176-6445-BD4B-83C4-2B5E089A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BFA0-42C6-4373-81B5-6AA15304FCFC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A70692F-AF0E-8F4B-A4DC-8C5341DA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C83826-A5F2-274B-AFA3-B7049890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239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2EF66F-85D8-2D47-95E7-1437E383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CAA60-1286-4380-9DB4-668644F0AA66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01984BC-6665-A240-8945-14A0C374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3DD462-9FA6-2D4E-8737-FF467572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27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32D58-58A1-3640-8557-8D534278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69A585-BF63-A046-BA77-E942D4B4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2D3A08-9B1D-8645-B6DB-C2C4FD114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E74044-339E-3543-83EB-D90AC80B2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7C05-BEF7-48A9-B037-D4143FB978A7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97F6A6-DA68-FF49-A4A1-7A1C3DDC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F05D1-BC73-E64D-96D5-46CA625E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7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AB97C-D3D5-2348-BD06-4BF8C5A7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E85D3D-C6BF-4640-8875-381123F98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A216D38-89CC-6F41-8EC9-A7F8DB6DF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963D9B3-42A5-774A-943B-1EA61400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4E9D-ACC6-4D12-B699-7B9F7281D301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7EFAE3-6007-4648-BE18-8F5930C1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AF13CE-3F1F-E949-97F9-E71F7D97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080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10EA5D-392B-104C-B065-2330C8373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36F709-1886-5A43-AB3A-CA187B094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9E3876-11D4-8E43-BA36-50A46D43B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77038-CFEB-41CC-B396-088282174F76}" type="datetime1">
              <a:rPr kumimoji="1" lang="zh-TW" altLang="en-US" smtClean="0"/>
              <a:t>2020/9/9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8FD27E-34AF-F44D-816E-57FB1FE8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32B25F-0F02-564B-A2DE-C004D364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63EC5-2186-CC47-A5C7-E71D30346A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78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chiustin/NTU_Artifical_Intelligence_in_Chemistry_with_Kera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9.JP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s://gist.github.com/joelouismarino/a2ede9ab3928f999575423b9887abd14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roadinstitute/keras-resnet" TargetMode="External"/><Relationship Id="rId4" Type="http://schemas.openxmlformats.org/officeDocument/2006/relationships/hyperlink" Target="https://arxiv.org/abs/1512.03385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13" Type="http://schemas.openxmlformats.org/officeDocument/2006/relationships/image" Target="../media/image518.png"/><Relationship Id="rId3" Type="http://schemas.openxmlformats.org/officeDocument/2006/relationships/image" Target="../media/image508.png"/><Relationship Id="rId7" Type="http://schemas.openxmlformats.org/officeDocument/2006/relationships/image" Target="../media/image5121.png"/><Relationship Id="rId12" Type="http://schemas.openxmlformats.org/officeDocument/2006/relationships/image" Target="../media/image5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1" Type="http://schemas.openxmlformats.org/officeDocument/2006/relationships/image" Target="../media/image516.png"/><Relationship Id="rId5" Type="http://schemas.openxmlformats.org/officeDocument/2006/relationships/image" Target="../media/image510.png"/><Relationship Id="rId10" Type="http://schemas.openxmlformats.org/officeDocument/2006/relationships/image" Target="../media/image515.png"/><Relationship Id="rId4" Type="http://schemas.openxmlformats.org/officeDocument/2006/relationships/image" Target="../media/image5091.png"/><Relationship Id="rId9" Type="http://schemas.openxmlformats.org/officeDocument/2006/relationships/image" Target="../media/image5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0.png"/><Relationship Id="rId7" Type="http://schemas.openxmlformats.org/officeDocument/2006/relationships/image" Target="../media/image5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0.png"/><Relationship Id="rId5" Type="http://schemas.openxmlformats.org/officeDocument/2006/relationships/image" Target="../media/image5080.png"/><Relationship Id="rId4" Type="http://schemas.openxmlformats.org/officeDocument/2006/relationships/image" Target="../media/image50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0.png"/><Relationship Id="rId5" Type="http://schemas.openxmlformats.org/officeDocument/2006/relationships/image" Target="../media/image5130.png"/><Relationship Id="rId4" Type="http://schemas.openxmlformats.org/officeDocument/2006/relationships/image" Target="../media/image5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90.png"/><Relationship Id="rId5" Type="http://schemas.openxmlformats.org/officeDocument/2006/relationships/image" Target="../media/image5180.png"/><Relationship Id="rId4" Type="http://schemas.openxmlformats.org/officeDocument/2006/relationships/image" Target="../media/image5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4.png"/><Relationship Id="rId5" Type="http://schemas.openxmlformats.org/officeDocument/2006/relationships/image" Target="../media/image523.png"/><Relationship Id="rId4" Type="http://schemas.openxmlformats.org/officeDocument/2006/relationships/image" Target="../media/image5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4.png"/><Relationship Id="rId7" Type="http://schemas.microsoft.com/office/2007/relationships/hdphoto" Target="../media/hdphoto6.wd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AED5BB-777B-3846-980C-64AE42F6DBF0}"/>
              </a:ext>
            </a:extLst>
          </p:cNvPr>
          <p:cNvSpPr/>
          <p:nvPr/>
        </p:nvSpPr>
        <p:spPr>
          <a:xfrm>
            <a:off x="6609292" y="272534"/>
            <a:ext cx="56845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" altLang="zh-TW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reurl.cc</a:t>
            </a:r>
            <a:r>
              <a:rPr lang="en" altLang="zh-TW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/Y6vpAX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EC1E93-5D59-5348-B391-1E50D2FBC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092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十字形 12">
            <a:extLst>
              <a:ext uri="{FF2B5EF4-FFF2-40B4-BE49-F238E27FC236}">
                <a16:creationId xmlns:a16="http://schemas.microsoft.com/office/drawing/2014/main" id="{ACFE690D-6EAA-7E46-AFF7-15AFED7D4DE1}"/>
              </a:ext>
            </a:extLst>
          </p:cNvPr>
          <p:cNvSpPr/>
          <p:nvPr/>
        </p:nvSpPr>
        <p:spPr>
          <a:xfrm rot="2613869">
            <a:off x="2602493" y="955859"/>
            <a:ext cx="571243" cy="608688"/>
          </a:xfrm>
          <a:prstGeom prst="plus">
            <a:avLst>
              <a:gd name="adj" fmla="val 39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DD06A9-B3C1-1340-9BEB-52A481247985}"/>
              </a:ext>
            </a:extLst>
          </p:cNvPr>
          <p:cNvSpPr/>
          <p:nvPr/>
        </p:nvSpPr>
        <p:spPr>
          <a:xfrm>
            <a:off x="2616244" y="51875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早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8BD367-5693-2040-80C2-9EE81BDAFFE7}"/>
              </a:ext>
            </a:extLst>
          </p:cNvPr>
          <p:cNvSpPr/>
          <p:nvPr/>
        </p:nvSpPr>
        <p:spPr>
          <a:xfrm>
            <a:off x="7117772" y="3875249"/>
            <a:ext cx="507422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4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https://github.com/chiustin/NTU_Artifical_Intelligence_in_Chemistry_with_Keras</a:t>
            </a:r>
            <a:endParaRPr lang="zh-TW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B5BA7D-DB02-644E-9DBD-4F4E96846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748" y="1135784"/>
            <a:ext cx="2645656" cy="26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7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45FA0157-F1A3-43F5-B89A-E2695C0ED756}"/>
              </a:ext>
            </a:extLst>
          </p:cNvPr>
          <p:cNvGraphicFramePr>
            <a:graphicFrameLocks noGrp="1"/>
          </p:cNvGraphicFramePr>
          <p:nvPr/>
        </p:nvGraphicFramePr>
        <p:xfrm>
          <a:off x="224235" y="2242831"/>
          <a:ext cx="3657598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514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1736093317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75609144"/>
                    </a:ext>
                  </a:extLst>
                </a:gridCol>
              </a:tblGrid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45680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26973"/>
                  </a:ext>
                </a:extLst>
              </a:tr>
            </a:tbl>
          </a:graphicData>
        </a:graphic>
      </p:graphicFrame>
      <p:pic>
        <p:nvPicPr>
          <p:cNvPr id="89" name="Picture 2" descr="PolarPro Variable ND Filter - Peter Mckinnon Edition PMVND">
            <a:extLst>
              <a:ext uri="{FF2B5EF4-FFF2-40B4-BE49-F238E27FC236}">
                <a16:creationId xmlns:a16="http://schemas.microsoft.com/office/drawing/2014/main" id="{AF4B0A6D-2998-4724-8B2D-BA537FA5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84" y="808522"/>
            <a:ext cx="2252834" cy="22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8BC8FD48-74B9-4B45-871E-4636D7F96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475178"/>
              </p:ext>
            </p:extLst>
          </p:nvPr>
        </p:nvGraphicFramePr>
        <p:xfrm>
          <a:off x="4821237" y="3263644"/>
          <a:ext cx="254952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842">
                  <a:extLst>
                    <a:ext uri="{9D8B030D-6E8A-4147-A177-3AD203B41FA5}">
                      <a16:colId xmlns:a16="http://schemas.microsoft.com/office/drawing/2014/main" val="3926755167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217528651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85829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5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23240"/>
                  </a:ext>
                </a:extLst>
              </a:tr>
            </a:tbl>
          </a:graphicData>
        </a:graphic>
      </p:graphicFrame>
      <p:graphicFrame>
        <p:nvGraphicFramePr>
          <p:cNvPr id="91" name="表格 90">
            <a:extLst>
              <a:ext uri="{FF2B5EF4-FFF2-40B4-BE49-F238E27FC236}">
                <a16:creationId xmlns:a16="http://schemas.microsoft.com/office/drawing/2014/main" id="{37F6871C-3801-42D2-AC98-0D054F518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274404"/>
              </p:ext>
            </p:extLst>
          </p:nvPr>
        </p:nvGraphicFramePr>
        <p:xfrm>
          <a:off x="8161040" y="2242831"/>
          <a:ext cx="3657600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</a:tbl>
          </a:graphicData>
        </a:graphic>
      </p:graphicFrame>
      <p:sp>
        <p:nvSpPr>
          <p:cNvPr id="92" name="矩形 91">
            <a:extLst>
              <a:ext uri="{FF2B5EF4-FFF2-40B4-BE49-F238E27FC236}">
                <a16:creationId xmlns:a16="http://schemas.microsoft.com/office/drawing/2014/main" id="{5E88847F-CCC9-4E0E-977A-9C5E68559BF3}"/>
              </a:ext>
            </a:extLst>
          </p:cNvPr>
          <p:cNvSpPr/>
          <p:nvPr/>
        </p:nvSpPr>
        <p:spPr>
          <a:xfrm>
            <a:off x="1362913" y="5433696"/>
            <a:ext cx="578498" cy="3621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13D4B35-10B0-4FAF-964E-4E60DFFC7D3E}"/>
              </a:ext>
            </a:extLst>
          </p:cNvPr>
          <p:cNvSpPr txBox="1"/>
          <p:nvPr/>
        </p:nvSpPr>
        <p:spPr>
          <a:xfrm>
            <a:off x="2088810" y="5433696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value:0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C08C022-8F04-40D5-A32D-9CF415153A04}"/>
              </a:ext>
            </a:extLst>
          </p:cNvPr>
          <p:cNvSpPr/>
          <p:nvPr/>
        </p:nvSpPr>
        <p:spPr>
          <a:xfrm>
            <a:off x="1362913" y="6147680"/>
            <a:ext cx="578498" cy="3621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E6EDE567-A311-4F66-9695-0950E55672A5}"/>
              </a:ext>
            </a:extLst>
          </p:cNvPr>
          <p:cNvSpPr txBox="1"/>
          <p:nvPr/>
        </p:nvSpPr>
        <p:spPr>
          <a:xfrm>
            <a:off x="2088810" y="61316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value:50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D9928D-9801-49FF-B6AF-C99C6163DB4D}"/>
              </a:ext>
            </a:extLst>
          </p:cNvPr>
          <p:cNvSpPr/>
          <p:nvPr/>
        </p:nvSpPr>
        <p:spPr>
          <a:xfrm>
            <a:off x="224235" y="4724400"/>
            <a:ext cx="528240" cy="509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2DF42EC-D8C0-4B8C-AFDB-00873D8FC3F2}"/>
              </a:ext>
            </a:extLst>
          </p:cNvPr>
          <p:cNvSpPr/>
          <p:nvPr/>
        </p:nvSpPr>
        <p:spPr>
          <a:xfrm>
            <a:off x="752475" y="4224032"/>
            <a:ext cx="528240" cy="509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89A8C97-660D-46CB-91C7-8492FA93FC89}"/>
              </a:ext>
            </a:extLst>
          </p:cNvPr>
          <p:cNvSpPr/>
          <p:nvPr/>
        </p:nvSpPr>
        <p:spPr>
          <a:xfrm>
            <a:off x="1280715" y="3724253"/>
            <a:ext cx="528240" cy="509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D5AFEB-39AB-4ED7-A967-6E0B7B7917BD}"/>
              </a:ext>
            </a:extLst>
          </p:cNvPr>
          <p:cNvSpPr/>
          <p:nvPr/>
        </p:nvSpPr>
        <p:spPr>
          <a:xfrm>
            <a:off x="4821237" y="4029075"/>
            <a:ext cx="846138" cy="324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EA70B8-FB35-463B-B81B-393A80A1E9FD}"/>
              </a:ext>
            </a:extLst>
          </p:cNvPr>
          <p:cNvSpPr/>
          <p:nvPr/>
        </p:nvSpPr>
        <p:spPr>
          <a:xfrm>
            <a:off x="5667375" y="3664874"/>
            <a:ext cx="846138" cy="324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614799-B9F4-4CEC-8738-ADDD6F084725}"/>
              </a:ext>
            </a:extLst>
          </p:cNvPr>
          <p:cNvSpPr/>
          <p:nvPr/>
        </p:nvSpPr>
        <p:spPr>
          <a:xfrm>
            <a:off x="6541342" y="3263644"/>
            <a:ext cx="846138" cy="382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BB933C9-8DDB-4396-9156-F51DC8B7D46D}"/>
              </a:ext>
            </a:extLst>
          </p:cNvPr>
          <p:cNvSpPr/>
          <p:nvPr/>
        </p:nvSpPr>
        <p:spPr>
          <a:xfrm>
            <a:off x="8187531" y="4478978"/>
            <a:ext cx="699294" cy="736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EBBF621-ABA5-4822-B105-9A9D92873B0C}"/>
              </a:ext>
            </a:extLst>
          </p:cNvPr>
          <p:cNvSpPr/>
          <p:nvPr/>
        </p:nvSpPr>
        <p:spPr>
          <a:xfrm>
            <a:off x="8913316" y="3733683"/>
            <a:ext cx="699294" cy="745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0E8CA25-AE3F-4D9E-9C37-A76713AE9451}"/>
              </a:ext>
            </a:extLst>
          </p:cNvPr>
          <p:cNvSpPr/>
          <p:nvPr/>
        </p:nvSpPr>
        <p:spPr>
          <a:xfrm>
            <a:off x="9622135" y="2988388"/>
            <a:ext cx="699294" cy="745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5">
            <a:extLst>
              <a:ext uri="{FF2B5EF4-FFF2-40B4-BE49-F238E27FC236}">
                <a16:creationId xmlns:a16="http://schemas.microsoft.com/office/drawing/2014/main" id="{DD143E69-AD97-4A73-A839-73CF2E0B7830}"/>
              </a:ext>
            </a:extLst>
          </p:cNvPr>
          <p:cNvSpPr/>
          <p:nvPr/>
        </p:nvSpPr>
        <p:spPr>
          <a:xfrm>
            <a:off x="7461746" y="3584730"/>
            <a:ext cx="6345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25">
            <a:extLst>
              <a:ext uri="{FF2B5EF4-FFF2-40B4-BE49-F238E27FC236}">
                <a16:creationId xmlns:a16="http://schemas.microsoft.com/office/drawing/2014/main" id="{88700DD4-1943-4315-BBFB-9785999A51EB}"/>
              </a:ext>
            </a:extLst>
          </p:cNvPr>
          <p:cNvSpPr/>
          <p:nvPr/>
        </p:nvSpPr>
        <p:spPr>
          <a:xfrm>
            <a:off x="4045074" y="3584730"/>
            <a:ext cx="6345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BCDEC6F-9CDD-40D0-B425-87FA3D057984}"/>
              </a:ext>
            </a:extLst>
          </p:cNvPr>
          <p:cNvSpPr/>
          <p:nvPr/>
        </p:nvSpPr>
        <p:spPr>
          <a:xfrm>
            <a:off x="6706853" y="1642551"/>
            <a:ext cx="24737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(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64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kumimoji="1" lang="zh-TW" altLang="en-US" sz="4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6AD10D-F8A7-3C48-A598-7C07DDC6E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1999" cy="60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918BF5F-33E2-FB46-BF46-D47E67A0F41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kumimoji="1" lang="zh-TW" altLang="en-US" sz="44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57AB4B8C-F94A-D640-9B64-66335B249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44" y="842625"/>
            <a:ext cx="4665912" cy="60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6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8BC8FD48-74B9-4B45-871E-4636D7F96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34621"/>
              </p:ext>
            </p:extLst>
          </p:nvPr>
        </p:nvGraphicFramePr>
        <p:xfrm>
          <a:off x="153987" y="3904474"/>
          <a:ext cx="254952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842">
                  <a:extLst>
                    <a:ext uri="{9D8B030D-6E8A-4147-A177-3AD203B41FA5}">
                      <a16:colId xmlns:a16="http://schemas.microsoft.com/office/drawing/2014/main" val="3926755167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217528651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85829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5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23240"/>
                  </a:ext>
                </a:extLst>
              </a:tr>
            </a:tbl>
          </a:graphicData>
        </a:graphic>
      </p:graphicFrame>
      <p:graphicFrame>
        <p:nvGraphicFramePr>
          <p:cNvPr id="91" name="表格 90">
            <a:extLst>
              <a:ext uri="{FF2B5EF4-FFF2-40B4-BE49-F238E27FC236}">
                <a16:creationId xmlns:a16="http://schemas.microsoft.com/office/drawing/2014/main" id="{37F6871C-3801-42D2-AC98-0D054F518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148527"/>
              </p:ext>
            </p:extLst>
          </p:nvPr>
        </p:nvGraphicFramePr>
        <p:xfrm>
          <a:off x="2934811" y="2979872"/>
          <a:ext cx="3657600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</a:tbl>
          </a:graphicData>
        </a:graphic>
      </p:graphicFrame>
      <p:sp>
        <p:nvSpPr>
          <p:cNvPr id="103" name="矩形 102">
            <a:extLst>
              <a:ext uri="{FF2B5EF4-FFF2-40B4-BE49-F238E27FC236}">
                <a16:creationId xmlns:a16="http://schemas.microsoft.com/office/drawing/2014/main" id="{98C90C4E-74D5-4744-88DF-4C9B36ED78FC}"/>
              </a:ext>
            </a:extLst>
          </p:cNvPr>
          <p:cNvSpPr/>
          <p:nvPr/>
        </p:nvSpPr>
        <p:spPr>
          <a:xfrm>
            <a:off x="2934811" y="2979871"/>
            <a:ext cx="1466850" cy="1462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F013793-78F3-45C2-9AFA-D65B889B7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618600"/>
              </p:ext>
            </p:extLst>
          </p:nvPr>
        </p:nvGraphicFramePr>
        <p:xfrm>
          <a:off x="8881110" y="2979871"/>
          <a:ext cx="2926080" cy="2229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</a:tbl>
          </a:graphicData>
        </a:graphic>
      </p:graphicFrame>
      <p:sp>
        <p:nvSpPr>
          <p:cNvPr id="17" name="箭號: 弧形下彎 16">
            <a:extLst>
              <a:ext uri="{FF2B5EF4-FFF2-40B4-BE49-F238E27FC236}">
                <a16:creationId xmlns:a16="http://schemas.microsoft.com/office/drawing/2014/main" id="{2D21FF30-526F-4B94-A39C-82B6EE777A89}"/>
              </a:ext>
            </a:extLst>
          </p:cNvPr>
          <p:cNvSpPr/>
          <p:nvPr/>
        </p:nvSpPr>
        <p:spPr>
          <a:xfrm>
            <a:off x="3667125" y="2248677"/>
            <a:ext cx="5676900" cy="731520"/>
          </a:xfrm>
          <a:prstGeom prst="curvedDownArrow">
            <a:avLst>
              <a:gd name="adj1" fmla="val 0"/>
              <a:gd name="adj2" fmla="val 22528"/>
              <a:gd name="adj3" fmla="val 1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FB08C6-7E62-46FD-9257-D4EB3EE5A98A}"/>
              </a:ext>
            </a:extLst>
          </p:cNvPr>
          <p:cNvSpPr/>
          <p:nvPr/>
        </p:nvSpPr>
        <p:spPr>
          <a:xfrm>
            <a:off x="8874808" y="2978126"/>
            <a:ext cx="735310" cy="744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8494C36-78A2-4470-8A05-0370E20B3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5"/>
          <a:stretch/>
        </p:blipFill>
        <p:spPr>
          <a:xfrm>
            <a:off x="6217744" y="1357957"/>
            <a:ext cx="749333" cy="759094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489C629C-91A7-4A37-9EDA-69AF9945E8F7}"/>
              </a:ext>
            </a:extLst>
          </p:cNvPr>
          <p:cNvSpPr txBox="1"/>
          <p:nvPr/>
        </p:nvSpPr>
        <p:spPr>
          <a:xfrm>
            <a:off x="6201116" y="226472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8BC8FD48-74B9-4B45-871E-4636D7F964E2}"/>
              </a:ext>
            </a:extLst>
          </p:cNvPr>
          <p:cNvGraphicFramePr>
            <a:graphicFrameLocks noGrp="1"/>
          </p:cNvGraphicFramePr>
          <p:nvPr/>
        </p:nvGraphicFramePr>
        <p:xfrm>
          <a:off x="153987" y="3904474"/>
          <a:ext cx="254952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842">
                  <a:extLst>
                    <a:ext uri="{9D8B030D-6E8A-4147-A177-3AD203B41FA5}">
                      <a16:colId xmlns:a16="http://schemas.microsoft.com/office/drawing/2014/main" val="3926755167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217528651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85829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5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23240"/>
                  </a:ext>
                </a:extLst>
              </a:tr>
            </a:tbl>
          </a:graphicData>
        </a:graphic>
      </p:graphicFrame>
      <p:graphicFrame>
        <p:nvGraphicFramePr>
          <p:cNvPr id="91" name="表格 90">
            <a:extLst>
              <a:ext uri="{FF2B5EF4-FFF2-40B4-BE49-F238E27FC236}">
                <a16:creationId xmlns:a16="http://schemas.microsoft.com/office/drawing/2014/main" id="{37F6871C-3801-42D2-AC98-0D054F5181FA}"/>
              </a:ext>
            </a:extLst>
          </p:cNvPr>
          <p:cNvGraphicFramePr>
            <a:graphicFrameLocks noGrp="1"/>
          </p:cNvGraphicFramePr>
          <p:nvPr/>
        </p:nvGraphicFramePr>
        <p:xfrm>
          <a:off x="2934811" y="2979872"/>
          <a:ext cx="3657600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</a:tbl>
          </a:graphicData>
        </a:graphic>
      </p:graphicFrame>
      <p:sp>
        <p:nvSpPr>
          <p:cNvPr id="103" name="矩形 102">
            <a:extLst>
              <a:ext uri="{FF2B5EF4-FFF2-40B4-BE49-F238E27FC236}">
                <a16:creationId xmlns:a16="http://schemas.microsoft.com/office/drawing/2014/main" id="{98C90C4E-74D5-4744-88DF-4C9B36ED78FC}"/>
              </a:ext>
            </a:extLst>
          </p:cNvPr>
          <p:cNvSpPr/>
          <p:nvPr/>
        </p:nvSpPr>
        <p:spPr>
          <a:xfrm>
            <a:off x="3677761" y="2979871"/>
            <a:ext cx="1466850" cy="1462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F013793-78F3-45C2-9AFA-D65B889B7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835448"/>
              </p:ext>
            </p:extLst>
          </p:nvPr>
        </p:nvGraphicFramePr>
        <p:xfrm>
          <a:off x="8881110" y="2979871"/>
          <a:ext cx="2926080" cy="2229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</a:tbl>
          </a:graphicData>
        </a:graphic>
      </p:graphicFrame>
      <p:sp>
        <p:nvSpPr>
          <p:cNvPr id="17" name="箭號: 弧形下彎 16">
            <a:extLst>
              <a:ext uri="{FF2B5EF4-FFF2-40B4-BE49-F238E27FC236}">
                <a16:creationId xmlns:a16="http://schemas.microsoft.com/office/drawing/2014/main" id="{2D21FF30-526F-4B94-A39C-82B6EE777A89}"/>
              </a:ext>
            </a:extLst>
          </p:cNvPr>
          <p:cNvSpPr/>
          <p:nvPr/>
        </p:nvSpPr>
        <p:spPr>
          <a:xfrm>
            <a:off x="4400549" y="2248677"/>
            <a:ext cx="5676901" cy="731520"/>
          </a:xfrm>
          <a:prstGeom prst="curvedDownArrow">
            <a:avLst>
              <a:gd name="adj1" fmla="val 0"/>
              <a:gd name="adj2" fmla="val 22528"/>
              <a:gd name="adj3" fmla="val 1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FB08C6-7E62-46FD-9257-D4EB3EE5A98A}"/>
              </a:ext>
            </a:extLst>
          </p:cNvPr>
          <p:cNvSpPr/>
          <p:nvPr/>
        </p:nvSpPr>
        <p:spPr>
          <a:xfrm>
            <a:off x="9608233" y="2978126"/>
            <a:ext cx="735310" cy="744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69894F-F54D-4632-BFBF-CD750BDD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5"/>
          <a:stretch/>
        </p:blipFill>
        <p:spPr>
          <a:xfrm>
            <a:off x="6864332" y="1357957"/>
            <a:ext cx="749333" cy="75909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5BBB09A-1BAB-4099-926C-1642530E8934}"/>
              </a:ext>
            </a:extLst>
          </p:cNvPr>
          <p:cNvSpPr txBox="1"/>
          <p:nvPr/>
        </p:nvSpPr>
        <p:spPr>
          <a:xfrm>
            <a:off x="6201116" y="2264726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51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8BC8FD48-74B9-4B45-871E-4636D7F964E2}"/>
              </a:ext>
            </a:extLst>
          </p:cNvPr>
          <p:cNvGraphicFramePr>
            <a:graphicFrameLocks noGrp="1"/>
          </p:cNvGraphicFramePr>
          <p:nvPr/>
        </p:nvGraphicFramePr>
        <p:xfrm>
          <a:off x="153987" y="3904474"/>
          <a:ext cx="254952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842">
                  <a:extLst>
                    <a:ext uri="{9D8B030D-6E8A-4147-A177-3AD203B41FA5}">
                      <a16:colId xmlns:a16="http://schemas.microsoft.com/office/drawing/2014/main" val="3926755167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217528651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85829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5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23240"/>
                  </a:ext>
                </a:extLst>
              </a:tr>
            </a:tbl>
          </a:graphicData>
        </a:graphic>
      </p:graphicFrame>
      <p:graphicFrame>
        <p:nvGraphicFramePr>
          <p:cNvPr id="91" name="表格 90">
            <a:extLst>
              <a:ext uri="{FF2B5EF4-FFF2-40B4-BE49-F238E27FC236}">
                <a16:creationId xmlns:a16="http://schemas.microsoft.com/office/drawing/2014/main" id="{37F6871C-3801-42D2-AC98-0D054F5181FA}"/>
              </a:ext>
            </a:extLst>
          </p:cNvPr>
          <p:cNvGraphicFramePr>
            <a:graphicFrameLocks noGrp="1"/>
          </p:cNvGraphicFramePr>
          <p:nvPr/>
        </p:nvGraphicFramePr>
        <p:xfrm>
          <a:off x="2934811" y="2979872"/>
          <a:ext cx="3657600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</a:tbl>
          </a:graphicData>
        </a:graphic>
      </p:graphicFrame>
      <p:sp>
        <p:nvSpPr>
          <p:cNvPr id="103" name="矩形 102">
            <a:extLst>
              <a:ext uri="{FF2B5EF4-FFF2-40B4-BE49-F238E27FC236}">
                <a16:creationId xmlns:a16="http://schemas.microsoft.com/office/drawing/2014/main" id="{98C90C4E-74D5-4744-88DF-4C9B36ED78FC}"/>
              </a:ext>
            </a:extLst>
          </p:cNvPr>
          <p:cNvSpPr/>
          <p:nvPr/>
        </p:nvSpPr>
        <p:spPr>
          <a:xfrm>
            <a:off x="4400549" y="2979871"/>
            <a:ext cx="744061" cy="1477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6F013793-78F3-45C2-9AFA-D65B889B73ED}"/>
              </a:ext>
            </a:extLst>
          </p:cNvPr>
          <p:cNvGraphicFramePr>
            <a:graphicFrameLocks noGrp="1"/>
          </p:cNvGraphicFramePr>
          <p:nvPr/>
        </p:nvGraphicFramePr>
        <p:xfrm>
          <a:off x="8881110" y="2979871"/>
          <a:ext cx="2926080" cy="2229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18FB08C6-7E62-46FD-9257-D4EB3EE5A98A}"/>
              </a:ext>
            </a:extLst>
          </p:cNvPr>
          <p:cNvSpPr/>
          <p:nvPr/>
        </p:nvSpPr>
        <p:spPr>
          <a:xfrm>
            <a:off x="9608232" y="2978126"/>
            <a:ext cx="1466849" cy="1489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69894F-F54D-4632-BFBF-CD750BDD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5"/>
          <a:stretch/>
        </p:blipFill>
        <p:spPr>
          <a:xfrm>
            <a:off x="7438366" y="3429000"/>
            <a:ext cx="749333" cy="759094"/>
          </a:xfrm>
          <a:prstGeom prst="rect">
            <a:avLst/>
          </a:prstGeom>
        </p:spPr>
      </p:pic>
      <p:sp>
        <p:nvSpPr>
          <p:cNvPr id="11" name="向右箭號 25">
            <a:extLst>
              <a:ext uri="{FF2B5EF4-FFF2-40B4-BE49-F238E27FC236}">
                <a16:creationId xmlns:a16="http://schemas.microsoft.com/office/drawing/2014/main" id="{60B34DB6-D17B-4C62-94DC-27A53D763B29}"/>
              </a:ext>
            </a:extLst>
          </p:cNvPr>
          <p:cNvSpPr/>
          <p:nvPr/>
        </p:nvSpPr>
        <p:spPr>
          <a:xfrm>
            <a:off x="6929741" y="4218418"/>
            <a:ext cx="176658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611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623312E1-FD8A-4119-8F4A-F25DD7937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839668"/>
              </p:ext>
            </p:extLst>
          </p:nvPr>
        </p:nvGraphicFramePr>
        <p:xfrm>
          <a:off x="153987" y="3901440"/>
          <a:ext cx="254952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842">
                  <a:extLst>
                    <a:ext uri="{9D8B030D-6E8A-4147-A177-3AD203B41FA5}">
                      <a16:colId xmlns:a16="http://schemas.microsoft.com/office/drawing/2014/main" val="3926755167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217528651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85829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5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23240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80EF8080-48F6-436A-9AFE-F9D16B3D2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21406"/>
              </p:ext>
            </p:extLst>
          </p:nvPr>
        </p:nvGraphicFramePr>
        <p:xfrm>
          <a:off x="8881110" y="2982131"/>
          <a:ext cx="2926080" cy="2229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</a:tbl>
          </a:graphicData>
        </a:graphic>
      </p:graphicFrame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0D147FA-A781-4D36-82DE-ECD42B4FF2FA}"/>
              </a:ext>
            </a:extLst>
          </p:cNvPr>
          <p:cNvCxnSpPr>
            <a:cxnSpLocks/>
          </p:cNvCxnSpPr>
          <p:nvPr/>
        </p:nvCxnSpPr>
        <p:spPr>
          <a:xfrm>
            <a:off x="8881110" y="3724125"/>
            <a:ext cx="0" cy="1487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89AF82B-1A43-475B-A3B4-E64180368144}"/>
              </a:ext>
            </a:extLst>
          </p:cNvPr>
          <p:cNvCxnSpPr>
            <a:cxnSpLocks/>
          </p:cNvCxnSpPr>
          <p:nvPr/>
        </p:nvCxnSpPr>
        <p:spPr>
          <a:xfrm>
            <a:off x="11068049" y="2980467"/>
            <a:ext cx="0" cy="1487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D7414B-DA83-460F-A001-DB51BBF2E215}"/>
              </a:ext>
            </a:extLst>
          </p:cNvPr>
          <p:cNvCxnSpPr>
            <a:cxnSpLocks/>
          </p:cNvCxnSpPr>
          <p:nvPr/>
        </p:nvCxnSpPr>
        <p:spPr>
          <a:xfrm>
            <a:off x="9622134" y="2977270"/>
            <a:ext cx="0" cy="746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AC0FEE3-61B1-4563-91C2-BBBB6680F1F9}"/>
              </a:ext>
            </a:extLst>
          </p:cNvPr>
          <p:cNvCxnSpPr>
            <a:cxnSpLocks/>
          </p:cNvCxnSpPr>
          <p:nvPr/>
        </p:nvCxnSpPr>
        <p:spPr>
          <a:xfrm flipH="1" flipV="1">
            <a:off x="9622134" y="2985915"/>
            <a:ext cx="1445915" cy="67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C53E015-D790-4708-B755-6CD7DC23668E}"/>
              </a:ext>
            </a:extLst>
          </p:cNvPr>
          <p:cNvCxnSpPr>
            <a:cxnSpLocks/>
          </p:cNvCxnSpPr>
          <p:nvPr/>
        </p:nvCxnSpPr>
        <p:spPr>
          <a:xfrm flipH="1" flipV="1">
            <a:off x="10334625" y="4462643"/>
            <a:ext cx="73342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3FFCF56-4FD4-419C-BD28-3490E310FE3F}"/>
              </a:ext>
            </a:extLst>
          </p:cNvPr>
          <p:cNvCxnSpPr>
            <a:cxnSpLocks/>
          </p:cNvCxnSpPr>
          <p:nvPr/>
        </p:nvCxnSpPr>
        <p:spPr>
          <a:xfrm>
            <a:off x="10365084" y="4455906"/>
            <a:ext cx="0" cy="746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FD2D4AEA-7971-4A64-9668-38D880741F12}"/>
              </a:ext>
            </a:extLst>
          </p:cNvPr>
          <p:cNvCxnSpPr>
            <a:cxnSpLocks/>
            <a:stCxn id="16" idx="2"/>
          </p:cNvCxnSpPr>
          <p:nvPr/>
        </p:nvCxnSpPr>
        <p:spPr>
          <a:xfrm flipH="1" flipV="1">
            <a:off x="8881110" y="5202760"/>
            <a:ext cx="1463040" cy="8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675354C-FDE8-4AF8-86B5-5DF8D7661754}"/>
              </a:ext>
            </a:extLst>
          </p:cNvPr>
          <p:cNvCxnSpPr>
            <a:cxnSpLocks/>
          </p:cNvCxnSpPr>
          <p:nvPr/>
        </p:nvCxnSpPr>
        <p:spPr>
          <a:xfrm flipH="1">
            <a:off x="8881110" y="3718358"/>
            <a:ext cx="741024" cy="83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964ADF7-9EFB-4F6D-A818-B53A71DD7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911496"/>
              </p:ext>
            </p:extLst>
          </p:nvPr>
        </p:nvGraphicFramePr>
        <p:xfrm>
          <a:off x="2934811" y="2971494"/>
          <a:ext cx="3657600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8C90C4E-74D5-4744-88DF-4C9B36ED78FC}"/>
              </a:ext>
            </a:extLst>
          </p:cNvPr>
          <p:cNvSpPr/>
          <p:nvPr/>
        </p:nvSpPr>
        <p:spPr>
          <a:xfrm>
            <a:off x="2934811" y="5209180"/>
            <a:ext cx="744061" cy="726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69894F-F54D-4632-BFBF-CD750BDD1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5"/>
          <a:stretch/>
        </p:blipFill>
        <p:spPr>
          <a:xfrm>
            <a:off x="7438366" y="3429000"/>
            <a:ext cx="749333" cy="759094"/>
          </a:xfrm>
          <a:prstGeom prst="rect">
            <a:avLst/>
          </a:prstGeom>
        </p:spPr>
      </p:pic>
      <p:sp>
        <p:nvSpPr>
          <p:cNvPr id="11" name="向右箭號 25">
            <a:extLst>
              <a:ext uri="{FF2B5EF4-FFF2-40B4-BE49-F238E27FC236}">
                <a16:creationId xmlns:a16="http://schemas.microsoft.com/office/drawing/2014/main" id="{60B34DB6-D17B-4C62-94DC-27A53D763B29}"/>
              </a:ext>
            </a:extLst>
          </p:cNvPr>
          <p:cNvSpPr/>
          <p:nvPr/>
        </p:nvSpPr>
        <p:spPr>
          <a:xfrm>
            <a:off x="6929741" y="4218418"/>
            <a:ext cx="176658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B95BF66-2A49-415A-9BE5-F5B750BD5E73}"/>
              </a:ext>
            </a:extLst>
          </p:cNvPr>
          <p:cNvSpPr/>
          <p:nvPr/>
        </p:nvSpPr>
        <p:spPr>
          <a:xfrm>
            <a:off x="3678872" y="4457700"/>
            <a:ext cx="744061" cy="726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128CEF-7B23-41A6-9E1A-0E9EA1588B65}"/>
              </a:ext>
            </a:extLst>
          </p:cNvPr>
          <p:cNvSpPr/>
          <p:nvPr/>
        </p:nvSpPr>
        <p:spPr>
          <a:xfrm>
            <a:off x="4422933" y="3722675"/>
            <a:ext cx="701517" cy="726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1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92D7394-F73B-3347-AA5A-F64760318C59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95587C-B3D5-8545-B9D5-D7B7CDC2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88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and Max Pooling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8BC8FD48-74B9-4B45-871E-4636D7F96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278033"/>
              </p:ext>
            </p:extLst>
          </p:nvPr>
        </p:nvGraphicFramePr>
        <p:xfrm>
          <a:off x="2051457" y="966061"/>
          <a:ext cx="181246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154">
                  <a:extLst>
                    <a:ext uri="{9D8B030D-6E8A-4147-A177-3AD203B41FA5}">
                      <a16:colId xmlns:a16="http://schemas.microsoft.com/office/drawing/2014/main" val="3926755167"/>
                    </a:ext>
                  </a:extLst>
                </a:gridCol>
                <a:gridCol w="604154">
                  <a:extLst>
                    <a:ext uri="{9D8B030D-6E8A-4147-A177-3AD203B41FA5}">
                      <a16:colId xmlns:a16="http://schemas.microsoft.com/office/drawing/2014/main" val="2217528651"/>
                    </a:ext>
                  </a:extLst>
                </a:gridCol>
                <a:gridCol w="604154">
                  <a:extLst>
                    <a:ext uri="{9D8B030D-6E8A-4147-A177-3AD203B41FA5}">
                      <a16:colId xmlns:a16="http://schemas.microsoft.com/office/drawing/2014/main" val="285829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5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23240"/>
                  </a:ext>
                </a:extLst>
              </a:tr>
            </a:tbl>
          </a:graphicData>
        </a:graphic>
      </p:graphicFrame>
      <p:graphicFrame>
        <p:nvGraphicFramePr>
          <p:cNvPr id="91" name="表格 90">
            <a:extLst>
              <a:ext uri="{FF2B5EF4-FFF2-40B4-BE49-F238E27FC236}">
                <a16:creationId xmlns:a16="http://schemas.microsoft.com/office/drawing/2014/main" id="{37F6871C-3801-42D2-AC98-0D054F518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42167"/>
              </p:ext>
            </p:extLst>
          </p:nvPr>
        </p:nvGraphicFramePr>
        <p:xfrm>
          <a:off x="4324336" y="851301"/>
          <a:ext cx="3657600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C9EFF599-17C2-4FF8-ABF3-B8F8B9E8F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21517"/>
              </p:ext>
            </p:extLst>
          </p:nvPr>
        </p:nvGraphicFramePr>
        <p:xfrm>
          <a:off x="2051460" y="5590814"/>
          <a:ext cx="181245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153">
                  <a:extLst>
                    <a:ext uri="{9D8B030D-6E8A-4147-A177-3AD203B41FA5}">
                      <a16:colId xmlns:a16="http://schemas.microsoft.com/office/drawing/2014/main" val="3926755167"/>
                    </a:ext>
                  </a:extLst>
                </a:gridCol>
                <a:gridCol w="604153">
                  <a:extLst>
                    <a:ext uri="{9D8B030D-6E8A-4147-A177-3AD203B41FA5}">
                      <a16:colId xmlns:a16="http://schemas.microsoft.com/office/drawing/2014/main" val="2217528651"/>
                    </a:ext>
                  </a:extLst>
                </a:gridCol>
                <a:gridCol w="604153">
                  <a:extLst>
                    <a:ext uri="{9D8B030D-6E8A-4147-A177-3AD203B41FA5}">
                      <a16:colId xmlns:a16="http://schemas.microsoft.com/office/drawing/2014/main" val="285829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5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23240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09E0D1B2-B49E-4B41-8D3B-7FA396B5F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012525"/>
              </p:ext>
            </p:extLst>
          </p:nvPr>
        </p:nvGraphicFramePr>
        <p:xfrm>
          <a:off x="4324336" y="3868030"/>
          <a:ext cx="3657600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7DB3105B-4930-4210-B8FF-76C48B57C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435558"/>
              </p:ext>
            </p:extLst>
          </p:nvPr>
        </p:nvGraphicFramePr>
        <p:xfrm>
          <a:off x="9162039" y="1222852"/>
          <a:ext cx="2926080" cy="2229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</a:tbl>
          </a:graphicData>
        </a:graphic>
      </p:graphicFrame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E601166D-F5F7-4F40-9014-3C61F38C9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805283"/>
              </p:ext>
            </p:extLst>
          </p:nvPr>
        </p:nvGraphicFramePr>
        <p:xfrm>
          <a:off x="9162039" y="4239581"/>
          <a:ext cx="2926080" cy="22293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</a:tbl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B98066CA-FD57-425A-9D11-B8529BC6774F}"/>
              </a:ext>
            </a:extLst>
          </p:cNvPr>
          <p:cNvSpPr/>
          <p:nvPr/>
        </p:nvSpPr>
        <p:spPr>
          <a:xfrm>
            <a:off x="9903063" y="1222852"/>
            <a:ext cx="1445915" cy="1481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DD24D06-587A-4BEF-A275-A782E6044645}"/>
              </a:ext>
            </a:extLst>
          </p:cNvPr>
          <p:cNvCxnSpPr>
            <a:cxnSpLocks/>
          </p:cNvCxnSpPr>
          <p:nvPr/>
        </p:nvCxnSpPr>
        <p:spPr>
          <a:xfrm>
            <a:off x="9162039" y="4981575"/>
            <a:ext cx="0" cy="1487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573057C-5278-4778-BCA2-17E5DE2D2A18}"/>
              </a:ext>
            </a:extLst>
          </p:cNvPr>
          <p:cNvCxnSpPr>
            <a:cxnSpLocks/>
          </p:cNvCxnSpPr>
          <p:nvPr/>
        </p:nvCxnSpPr>
        <p:spPr>
          <a:xfrm>
            <a:off x="11348978" y="4237917"/>
            <a:ext cx="0" cy="14873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9C0FAA7-13CD-46EC-BA21-1F93089FC261}"/>
              </a:ext>
            </a:extLst>
          </p:cNvPr>
          <p:cNvCxnSpPr>
            <a:cxnSpLocks/>
          </p:cNvCxnSpPr>
          <p:nvPr/>
        </p:nvCxnSpPr>
        <p:spPr>
          <a:xfrm>
            <a:off x="9903063" y="4234720"/>
            <a:ext cx="0" cy="746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C0E58A8-B7B7-4CD6-A0B0-5B5E28B2525F}"/>
              </a:ext>
            </a:extLst>
          </p:cNvPr>
          <p:cNvCxnSpPr>
            <a:cxnSpLocks/>
          </p:cNvCxnSpPr>
          <p:nvPr/>
        </p:nvCxnSpPr>
        <p:spPr>
          <a:xfrm flipH="1" flipV="1">
            <a:off x="9903063" y="4243365"/>
            <a:ext cx="1445915" cy="67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187A4132-3A1E-485D-B68A-F1D76FF1A1FF}"/>
              </a:ext>
            </a:extLst>
          </p:cNvPr>
          <p:cNvCxnSpPr>
            <a:cxnSpLocks/>
          </p:cNvCxnSpPr>
          <p:nvPr/>
        </p:nvCxnSpPr>
        <p:spPr>
          <a:xfrm flipH="1" flipV="1">
            <a:off x="10615554" y="5720093"/>
            <a:ext cx="73342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B3962B71-05FB-4616-AD59-CEF6BD270B75}"/>
              </a:ext>
            </a:extLst>
          </p:cNvPr>
          <p:cNvCxnSpPr>
            <a:cxnSpLocks/>
          </p:cNvCxnSpPr>
          <p:nvPr/>
        </p:nvCxnSpPr>
        <p:spPr>
          <a:xfrm>
            <a:off x="10646013" y="5713356"/>
            <a:ext cx="0" cy="746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039251D-2274-47DE-9C2E-0FD827576773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9162039" y="6460210"/>
            <a:ext cx="1463040" cy="8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0D4D002-BDFA-4C54-9BA6-D32523FE2DE7}"/>
              </a:ext>
            </a:extLst>
          </p:cNvPr>
          <p:cNvCxnSpPr>
            <a:cxnSpLocks/>
          </p:cNvCxnSpPr>
          <p:nvPr/>
        </p:nvCxnSpPr>
        <p:spPr>
          <a:xfrm flipH="1">
            <a:off x="9162039" y="4975808"/>
            <a:ext cx="741024" cy="83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向右箭號 25">
            <a:extLst>
              <a:ext uri="{FF2B5EF4-FFF2-40B4-BE49-F238E27FC236}">
                <a16:creationId xmlns:a16="http://schemas.microsoft.com/office/drawing/2014/main" id="{A2AFFB4A-50D6-466E-B02D-8C863E93E87A}"/>
              </a:ext>
            </a:extLst>
          </p:cNvPr>
          <p:cNvSpPr/>
          <p:nvPr/>
        </p:nvSpPr>
        <p:spPr>
          <a:xfrm>
            <a:off x="8061681" y="2095960"/>
            <a:ext cx="102061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向右箭號 25">
            <a:extLst>
              <a:ext uri="{FF2B5EF4-FFF2-40B4-BE49-F238E27FC236}">
                <a16:creationId xmlns:a16="http://schemas.microsoft.com/office/drawing/2014/main" id="{F546799C-6D38-4ED5-A0F2-C4160EAADD01}"/>
              </a:ext>
            </a:extLst>
          </p:cNvPr>
          <p:cNvSpPr/>
          <p:nvPr/>
        </p:nvSpPr>
        <p:spPr>
          <a:xfrm>
            <a:off x="8061681" y="5111919"/>
            <a:ext cx="102061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9C4A99D7-40DF-4A15-ABBC-039217126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5"/>
          <a:stretch/>
        </p:blipFill>
        <p:spPr>
          <a:xfrm>
            <a:off x="8112496" y="1315091"/>
            <a:ext cx="749333" cy="759094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1A7B43D4-C309-4573-A659-8AED6C34F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5"/>
          <a:stretch/>
        </p:blipFill>
        <p:spPr>
          <a:xfrm>
            <a:off x="8112496" y="4358014"/>
            <a:ext cx="749333" cy="759094"/>
          </a:xfrm>
          <a:prstGeom prst="rect">
            <a:avLst/>
          </a:prstGeom>
        </p:spPr>
      </p:pic>
      <p:pic>
        <p:nvPicPr>
          <p:cNvPr id="51" name="Picture 2" descr="圓夢工廠賓士Benz 星標7公分改裝消光黑後車廂標誌logo mark(21903611327487)｜露天拍賣|台灣NO.1 拍賣網站">
            <a:extLst>
              <a:ext uri="{FF2B5EF4-FFF2-40B4-BE49-F238E27FC236}">
                <a16:creationId xmlns:a16="http://schemas.microsoft.com/office/drawing/2014/main" id="{3DB2281B-F05B-48A3-92F2-F9C5AC8A0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6" t="15671" r="31414" b="8551"/>
          <a:stretch/>
        </p:blipFill>
        <p:spPr bwMode="auto">
          <a:xfrm>
            <a:off x="55382" y="3084146"/>
            <a:ext cx="1591039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向右箭號 25">
            <a:extLst>
              <a:ext uri="{FF2B5EF4-FFF2-40B4-BE49-F238E27FC236}">
                <a16:creationId xmlns:a16="http://schemas.microsoft.com/office/drawing/2014/main" id="{8AA34438-B44B-412D-BB68-E6E78A569037}"/>
              </a:ext>
            </a:extLst>
          </p:cNvPr>
          <p:cNvSpPr/>
          <p:nvPr/>
        </p:nvSpPr>
        <p:spPr>
          <a:xfrm rot="20365559">
            <a:off x="1672197" y="2579652"/>
            <a:ext cx="256972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向右箭號 25">
            <a:extLst>
              <a:ext uri="{FF2B5EF4-FFF2-40B4-BE49-F238E27FC236}">
                <a16:creationId xmlns:a16="http://schemas.microsoft.com/office/drawing/2014/main" id="{2653E8FA-2431-473D-B3EF-5214EBF5E58D}"/>
              </a:ext>
            </a:extLst>
          </p:cNvPr>
          <p:cNvSpPr/>
          <p:nvPr/>
        </p:nvSpPr>
        <p:spPr>
          <a:xfrm rot="1276395">
            <a:off x="1672196" y="4646527"/>
            <a:ext cx="256972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4" name="Picture 2" descr="PolarPro Variable ND Filter - Peter Mckinnon Edition PMVND">
            <a:extLst>
              <a:ext uri="{FF2B5EF4-FFF2-40B4-BE49-F238E27FC236}">
                <a16:creationId xmlns:a16="http://schemas.microsoft.com/office/drawing/2014/main" id="{1F3455DF-021F-4DE0-B004-1F034E8F4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49" y="2697296"/>
            <a:ext cx="2252834" cy="22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5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7" grpId="0" animBg="1"/>
      <p:bldP spid="48" grpId="0" animBg="1"/>
      <p:bldP spid="52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1882809" y="1883368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781115" y="966470"/>
            <a:ext cx="1613754" cy="1620000"/>
            <a:chOff x="6637176" y="1682707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42284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30373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56705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568270" y="159226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2868821" y="530678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5461000" y="3215501"/>
            <a:ext cx="872067" cy="5757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42151" y="1374815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stride=2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898075" y="1872460"/>
            <a:ext cx="1709310" cy="1630908"/>
            <a:chOff x="1898075" y="1872460"/>
            <a:chExt cx="1709310" cy="1630908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3B4AF27-6659-4976-89B1-125007C81F6D}"/>
                </a:ext>
              </a:extLst>
            </p:cNvPr>
            <p:cNvSpPr/>
            <p:nvPr/>
          </p:nvSpPr>
          <p:spPr>
            <a:xfrm>
              <a:off x="1898075" y="1872460"/>
              <a:ext cx="1613754" cy="16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145685" y="2146368"/>
              <a:ext cx="1461700" cy="1357000"/>
              <a:chOff x="2145685" y="2146368"/>
              <a:chExt cx="1461700" cy="1357000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2145685" y="214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2688916" y="2153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文字方塊 145"/>
              <p:cNvSpPr txBox="1"/>
              <p:nvPr/>
            </p:nvSpPr>
            <p:spPr>
              <a:xfrm>
                <a:off x="3217535" y="2146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文字方塊 146"/>
              <p:cNvSpPr txBox="1"/>
              <p:nvPr/>
            </p:nvSpPr>
            <p:spPr>
              <a:xfrm>
                <a:off x="2154152" y="3215461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文字方塊 147"/>
              <p:cNvSpPr txBox="1"/>
              <p:nvPr/>
            </p:nvSpPr>
            <p:spPr>
              <a:xfrm>
                <a:off x="2679679" y="322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>
                <a:off x="3217535" y="3215460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2178783" y="2679860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2730481" y="2686369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文字方塊 151"/>
              <p:cNvSpPr txBox="1"/>
              <p:nvPr/>
            </p:nvSpPr>
            <p:spPr>
              <a:xfrm>
                <a:off x="3241396" y="2686369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" name="橢圓 15"/>
          <p:cNvSpPr/>
          <p:nvPr/>
        </p:nvSpPr>
        <p:spPr>
          <a:xfrm>
            <a:off x="6903075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橢圓 164"/>
          <p:cNvSpPr/>
          <p:nvPr/>
        </p:nvSpPr>
        <p:spPr>
          <a:xfrm>
            <a:off x="7760774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4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8842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2DCEC527-55A3-A24F-8F9D-3265CE18C829}"/>
              </a:ext>
            </a:extLst>
          </p:cNvPr>
          <p:cNvSpPr/>
          <p:nvPr/>
        </p:nvSpPr>
        <p:spPr>
          <a:xfrm>
            <a:off x="3692942" y="4600754"/>
            <a:ext cx="463620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楊延齡</a:t>
            </a:r>
            <a:endParaRPr lang="en-US" altLang="zh-CN" sz="3600" kern="0" dirty="0">
              <a:solidFill>
                <a:srgbClr val="000000"/>
              </a:solidFill>
              <a:latin typeface="Times New Roman" panose="02020603050405020304" pitchFamily="18" charset="0"/>
              <a:ea typeface="標楷體" panose="02010601000101010101" pitchFamily="2" charset="-120"/>
            </a:endParaRP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d00524018@ntu.edu.tw</a:t>
            </a:r>
          </a:p>
          <a:p>
            <a:pPr algn="ctr"/>
            <a:r>
              <a:rPr lang="en-US" altLang="zh-TW" sz="3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2010601000101010101" pitchFamily="2" charset="-120"/>
              </a:rPr>
              <a:t>09/09</a:t>
            </a:r>
            <a:r>
              <a:rPr lang="en-US" altLang="zh-TW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2010601000101010101" pitchFamily="2" charset="-120"/>
              </a:rPr>
              <a:t>/2020</a:t>
            </a:r>
            <a:endParaRPr lang="zh-TW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95301C-7C6D-DC47-AB5B-522E89DD5F1A}"/>
              </a:ext>
            </a:extLst>
          </p:cNvPr>
          <p:cNvSpPr/>
          <p:nvPr/>
        </p:nvSpPr>
        <p:spPr>
          <a:xfrm>
            <a:off x="64541" y="621325"/>
            <a:ext cx="1206291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(II)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560AC3-27EC-0644-B912-4F22BABD277C}"/>
              </a:ext>
            </a:extLst>
          </p:cNvPr>
          <p:cNvSpPr txBox="1"/>
          <p:nvPr/>
        </p:nvSpPr>
        <p:spPr>
          <a:xfrm>
            <a:off x="-1023257" y="29173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p:pic>
        <p:nvPicPr>
          <p:cNvPr id="5" name="圖片 4" descr="Emblem72.jpg">
            <a:extLst>
              <a:ext uri="{FF2B5EF4-FFF2-40B4-BE49-F238E27FC236}">
                <a16:creationId xmlns:a16="http://schemas.microsoft.com/office/drawing/2014/main" id="{A6DCC39C-12E3-A947-A2D4-2152243C0C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488" y="4425169"/>
            <a:ext cx="2123440" cy="2105495"/>
          </a:xfrm>
          <a:prstGeom prst="rect">
            <a:avLst/>
          </a:prstGeom>
          <a:ln w="63500">
            <a:noFill/>
          </a:ln>
        </p:spPr>
      </p:pic>
      <p:pic>
        <p:nvPicPr>
          <p:cNvPr id="6" name="Picture 4" descr="http://www.che.ntu.edu.tw/che/wp-content/uploads/2016/06/%E7%B3%BBlogo%E5%84%AA%E5%8B%9D-%E8%B3%B4%E6%B5%A9%E6%81%A9.jpg">
            <a:extLst>
              <a:ext uri="{FF2B5EF4-FFF2-40B4-BE49-F238E27FC236}">
                <a16:creationId xmlns:a16="http://schemas.microsoft.com/office/drawing/2014/main" id="{DBE4A161-9885-410B-BD6B-9950250C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57" y="4360284"/>
            <a:ext cx="2255543" cy="223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14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1882809" y="1883368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781115" y="966470"/>
            <a:ext cx="1613754" cy="1620000"/>
            <a:chOff x="6637176" y="1682707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841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42284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30373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56705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9864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2837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8568270" y="159226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2868821" y="530678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5461000" y="3215501"/>
            <a:ext cx="872067" cy="5757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142151" y="1374815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stride=2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1898075" y="2975780"/>
            <a:ext cx="1709310" cy="1630908"/>
            <a:chOff x="1898075" y="1872460"/>
            <a:chExt cx="1709310" cy="1630908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3B4AF27-6659-4976-89B1-125007C81F6D}"/>
                </a:ext>
              </a:extLst>
            </p:cNvPr>
            <p:cNvSpPr/>
            <p:nvPr/>
          </p:nvSpPr>
          <p:spPr>
            <a:xfrm>
              <a:off x="1898075" y="1872460"/>
              <a:ext cx="1613754" cy="1620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2145685" y="2146368"/>
              <a:ext cx="1461700" cy="1357000"/>
              <a:chOff x="2145685" y="2146368"/>
              <a:chExt cx="1461700" cy="1357000"/>
            </a:xfrm>
          </p:grpSpPr>
          <p:sp>
            <p:nvSpPr>
              <p:cNvPr id="15" name="文字方塊 14"/>
              <p:cNvSpPr txBox="1"/>
              <p:nvPr/>
            </p:nvSpPr>
            <p:spPr>
              <a:xfrm>
                <a:off x="2145685" y="214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2688916" y="2153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文字方塊 145"/>
              <p:cNvSpPr txBox="1"/>
              <p:nvPr/>
            </p:nvSpPr>
            <p:spPr>
              <a:xfrm>
                <a:off x="3217535" y="214636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文字方塊 146"/>
              <p:cNvSpPr txBox="1"/>
              <p:nvPr/>
            </p:nvSpPr>
            <p:spPr>
              <a:xfrm>
                <a:off x="2154152" y="3215461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文字方塊 147"/>
              <p:cNvSpPr txBox="1"/>
              <p:nvPr/>
            </p:nvSpPr>
            <p:spPr>
              <a:xfrm>
                <a:off x="2679679" y="3226369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>
                <a:off x="3217535" y="3215460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文字方塊 149"/>
              <p:cNvSpPr txBox="1"/>
              <p:nvPr/>
            </p:nvSpPr>
            <p:spPr>
              <a:xfrm>
                <a:off x="2178783" y="2679860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2730481" y="2686369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文字方塊 151"/>
              <p:cNvSpPr txBox="1"/>
              <p:nvPr/>
            </p:nvSpPr>
            <p:spPr>
              <a:xfrm>
                <a:off x="3241396" y="2686369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x1</a:t>
                </a:r>
                <a:endParaRPr lang="zh-TW" altLang="en-US" sz="12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6" name="橢圓 15"/>
          <p:cNvSpPr/>
          <p:nvPr/>
        </p:nvSpPr>
        <p:spPr>
          <a:xfrm>
            <a:off x="6903075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橢圓 164"/>
          <p:cNvSpPr/>
          <p:nvPr/>
        </p:nvSpPr>
        <p:spPr>
          <a:xfrm>
            <a:off x="7760774" y="3249947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1" name="橢圓 100"/>
          <p:cNvSpPr/>
          <p:nvPr/>
        </p:nvSpPr>
        <p:spPr>
          <a:xfrm>
            <a:off x="6886223" y="395175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橢圓 110"/>
          <p:cNvSpPr/>
          <p:nvPr/>
        </p:nvSpPr>
        <p:spPr>
          <a:xfrm>
            <a:off x="7760774" y="3951755"/>
            <a:ext cx="561448" cy="50684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-2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18F1977-D5CC-484C-B976-DF9B2EDBBA68}"/>
              </a:ext>
            </a:extLst>
          </p:cNvPr>
          <p:cNvSpPr txBox="1"/>
          <p:nvPr/>
        </p:nvSpPr>
        <p:spPr>
          <a:xfrm>
            <a:off x="6390046" y="5029783"/>
            <a:ext cx="3404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stride will decrease the amount of information, but speed up the computation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5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8842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kumimoji="1"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5D54987-C3C4-5348-829D-CDD9B878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8522"/>
            <a:ext cx="12192000" cy="604947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BF657A0-C521-4212-BCCB-131691C50695}"/>
              </a:ext>
            </a:extLst>
          </p:cNvPr>
          <p:cNvSpPr txBox="1"/>
          <p:nvPr/>
        </p:nvSpPr>
        <p:spPr>
          <a:xfrm>
            <a:off x="1998483" y="914648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= 2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44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CNN-Convolution</a:t>
            </a:r>
            <a:endParaRPr kumimoji="1" lang="zh-TW" altLang="en-US" sz="4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725B603-4631-0F43-8C1B-F7D016B06B47}"/>
              </a:ext>
            </a:extLst>
          </p:cNvPr>
          <p:cNvSpPr txBox="1"/>
          <p:nvPr/>
        </p:nvSpPr>
        <p:spPr>
          <a:xfrm>
            <a:off x="1134231" y="5900940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 x 256 x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2A1B1A87-EB1D-344B-88FA-E0B5D810B4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7037" b="15734"/>
          <a:stretch/>
        </p:blipFill>
        <p:spPr>
          <a:xfrm>
            <a:off x="245533" y="2662123"/>
            <a:ext cx="3161613" cy="2620017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E9ABFFAC-AC21-A044-8FDC-49CCFBA46D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7037" b="15734"/>
          <a:stretch/>
        </p:blipFill>
        <p:spPr>
          <a:xfrm>
            <a:off x="774272" y="2763486"/>
            <a:ext cx="3161613" cy="2620017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00" name="圖片 99">
            <a:extLst>
              <a:ext uri="{FF2B5EF4-FFF2-40B4-BE49-F238E27FC236}">
                <a16:creationId xmlns:a16="http://schemas.microsoft.com/office/drawing/2014/main" id="{C51E3BC1-361E-904D-806A-123BC3BB9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7037" b="15734"/>
          <a:stretch/>
        </p:blipFill>
        <p:spPr>
          <a:xfrm>
            <a:off x="1334187" y="2913881"/>
            <a:ext cx="3161613" cy="2620016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6" name="向右箭號 25">
            <a:extLst>
              <a:ext uri="{FF2B5EF4-FFF2-40B4-BE49-F238E27FC236}">
                <a16:creationId xmlns:a16="http://schemas.microsoft.com/office/drawing/2014/main" id="{509E4B4F-10CD-CD44-B475-1E04443D18ED}"/>
              </a:ext>
            </a:extLst>
          </p:cNvPr>
          <p:cNvSpPr/>
          <p:nvPr/>
        </p:nvSpPr>
        <p:spPr>
          <a:xfrm>
            <a:off x="4343400" y="3972131"/>
            <a:ext cx="11854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F75D0D2-7B55-0548-8D5A-CEEE2FC068F7}"/>
              </a:ext>
            </a:extLst>
          </p:cNvPr>
          <p:cNvSpPr txBox="1"/>
          <p:nvPr/>
        </p:nvSpPr>
        <p:spPr>
          <a:xfrm>
            <a:off x="1735487" y="1252694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zh-TW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en-US" altLang="zh-TW" sz="3600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1" lang="zh-TW" altLang="en-US" sz="3600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91854" y="2537155"/>
            <a:ext cx="2040467" cy="1919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6722054" y="2913881"/>
            <a:ext cx="2040467" cy="191960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7179254" y="3362532"/>
            <a:ext cx="2040467" cy="1919608"/>
          </a:xfrm>
          <a:prstGeom prst="rect">
            <a:avLst/>
          </a:prstGeom>
          <a:solidFill>
            <a:srgbClr val="B43E4F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-右雙向箭號 5"/>
          <p:cNvSpPr/>
          <p:nvPr/>
        </p:nvSpPr>
        <p:spPr>
          <a:xfrm>
            <a:off x="7255933" y="5464446"/>
            <a:ext cx="1701800" cy="2032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上-下雙向箭號 6"/>
          <p:cNvSpPr/>
          <p:nvPr/>
        </p:nvSpPr>
        <p:spPr>
          <a:xfrm>
            <a:off x="9541934" y="3496959"/>
            <a:ext cx="203200" cy="1785181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上-下雙向箭號 33"/>
          <p:cNvSpPr/>
          <p:nvPr/>
        </p:nvSpPr>
        <p:spPr>
          <a:xfrm rot="19617688">
            <a:off x="8938048" y="2196467"/>
            <a:ext cx="249021" cy="1134036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9476077" y="2477457"/>
            <a:ext cx="21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colors (3 channels)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775157" y="4195095"/>
            <a:ext cx="236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Height: 254 units(pixels)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7015092" y="5900940"/>
            <a:ext cx="236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Width: 254 units(pixels)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7275201" y="6465584"/>
            <a:ext cx="2125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254 x 254 x 3 RGB Image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DD49043-FE72-43D1-8CB6-F297E9F5C13C}"/>
              </a:ext>
            </a:extLst>
          </p:cNvPr>
          <p:cNvSpPr txBox="1"/>
          <p:nvPr/>
        </p:nvSpPr>
        <p:spPr>
          <a:xfrm>
            <a:off x="4280638" y="3266126"/>
            <a:ext cx="1366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filter</a:t>
            </a:r>
            <a:endParaRPr lang="zh-TW" alt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904D9A-A16E-49AC-B482-D863EE92E3FA}"/>
              </a:ext>
            </a:extLst>
          </p:cNvPr>
          <p:cNvSpPr txBox="1"/>
          <p:nvPr/>
        </p:nvSpPr>
        <p:spPr>
          <a:xfrm>
            <a:off x="3715289" y="5065575"/>
            <a:ext cx="3740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 filter generate 3 feature maps? 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D06DEFFA-6477-4D4A-A9F5-791989F643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70" b="17465"/>
          <a:stretch/>
        </p:blipFill>
        <p:spPr>
          <a:xfrm>
            <a:off x="3085850" y="846549"/>
            <a:ext cx="1695700" cy="1666019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99DB26D-06A9-4EE3-A7FF-1F005E819A64}"/>
              </a:ext>
            </a:extLst>
          </p:cNvPr>
          <p:cNvSpPr/>
          <p:nvPr/>
        </p:nvSpPr>
        <p:spPr>
          <a:xfrm flipV="1">
            <a:off x="3933700" y="2085960"/>
            <a:ext cx="628775" cy="143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25" name="直線箭頭接點 66">
            <a:extLst>
              <a:ext uri="{FF2B5EF4-FFF2-40B4-BE49-F238E27FC236}">
                <a16:creationId xmlns:a16="http://schemas.microsoft.com/office/drawing/2014/main" id="{7830B0D5-A459-48B3-A18D-3FA8E829F001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2869131" y="1575860"/>
            <a:ext cx="1064569" cy="582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6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Operation on a Input matrix with a 3x3x3 Kernel</a:t>
            </a:r>
            <a:endParaRPr kumimoji="1"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F0C93E1-1FF2-6F43-8BBA-0B8A8146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86" y="843455"/>
            <a:ext cx="10692526" cy="601454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1EA9405-2011-4812-8D29-758B8237A39F}"/>
              </a:ext>
            </a:extLst>
          </p:cNvPr>
          <p:cNvSpPr txBox="1"/>
          <p:nvPr/>
        </p:nvSpPr>
        <p:spPr>
          <a:xfrm>
            <a:off x="8899999" y="3690056"/>
            <a:ext cx="32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Each filter can generate only one feature map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B9C3037A-B45C-41B2-8D75-1DD34428279D}"/>
              </a:ext>
            </a:extLst>
          </p:cNvPr>
          <p:cNvCxnSpPr/>
          <p:nvPr/>
        </p:nvCxnSpPr>
        <p:spPr>
          <a:xfrm flipV="1">
            <a:off x="10360058" y="4521053"/>
            <a:ext cx="0" cy="258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17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FD6229F4-3269-414C-B48A-B25316C9B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77" t="17667" r="1028" b="16876"/>
          <a:stretch/>
        </p:blipFill>
        <p:spPr>
          <a:xfrm>
            <a:off x="5779171" y="4928226"/>
            <a:ext cx="2785510" cy="19170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BA8F0747-F0CA-254E-881C-B3CC82550221}"/>
              </a:ext>
            </a:extLst>
          </p:cNvPr>
          <p:cNvGrpSpPr/>
          <p:nvPr/>
        </p:nvGrpSpPr>
        <p:grpSpPr>
          <a:xfrm>
            <a:off x="-457200" y="1772548"/>
            <a:ext cx="2430081" cy="4091529"/>
            <a:chOff x="1507066" y="-2621806"/>
            <a:chExt cx="2430081" cy="4091529"/>
          </a:xfrm>
        </p:grpSpPr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2A1B1A87-EB1D-344B-88FA-E0B5D810B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t="7037" b="15734"/>
            <a:stretch/>
          </p:blipFill>
          <p:spPr>
            <a:xfrm>
              <a:off x="1507066" y="-2282154"/>
              <a:ext cx="2430081" cy="3501538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1E3DD7BC-4C8B-D747-B46D-90579DDC8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-2621806"/>
              <a:ext cx="1072245" cy="708339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F4C704B9-128B-D242-8DBF-EA4ADF23F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-1918706"/>
              <a:ext cx="0" cy="335825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EFC689C8-4781-1F44-81F1-F8C08ED4F3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761384"/>
              <a:ext cx="1072245" cy="708339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F93AFE34-87FC-CA41-B1B3-19EF9813A9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8229" y="-2596872"/>
              <a:ext cx="0" cy="335825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725B603-4631-0F43-8C1B-F7D016B06B47}"/>
              </a:ext>
            </a:extLst>
          </p:cNvPr>
          <p:cNvSpPr txBox="1"/>
          <p:nvPr/>
        </p:nvSpPr>
        <p:spPr>
          <a:xfrm>
            <a:off x="251169" y="620054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kumimoji="1"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F6536809-3612-4E4B-8AFF-357DD8AF60F8}"/>
              </a:ext>
            </a:extLst>
          </p:cNvPr>
          <p:cNvGrpSpPr/>
          <p:nvPr/>
        </p:nvGrpSpPr>
        <p:grpSpPr>
          <a:xfrm>
            <a:off x="-50800" y="1908015"/>
            <a:ext cx="2430081" cy="4091529"/>
            <a:chOff x="1507066" y="-2621806"/>
            <a:chExt cx="2430081" cy="4091529"/>
          </a:xfrm>
        </p:grpSpPr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E9ABFFAC-AC21-A044-8FDC-49CCFBA46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 t="7037" b="15734"/>
            <a:stretch/>
          </p:blipFill>
          <p:spPr>
            <a:xfrm>
              <a:off x="1507066" y="-2282154"/>
              <a:ext cx="2430081" cy="3501538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7899FCAD-82F7-0745-A6EF-1DDEB7F9C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-2621806"/>
              <a:ext cx="1072245" cy="708339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0D0B5FF8-8AA1-0B42-8DC5-BF0887407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-1918706"/>
              <a:ext cx="0" cy="335825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7FA364EC-5DFC-9A4B-B4E2-80BD078F4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761384"/>
              <a:ext cx="1072245" cy="708339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D18FABF2-28FA-6547-A2EC-99F6F2301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8229" y="-2596872"/>
              <a:ext cx="0" cy="335825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3459ADBD-6EE8-7141-8D8A-CDD211475392}"/>
              </a:ext>
            </a:extLst>
          </p:cNvPr>
          <p:cNvGrpSpPr/>
          <p:nvPr/>
        </p:nvGrpSpPr>
        <p:grpSpPr>
          <a:xfrm>
            <a:off x="379562" y="2109011"/>
            <a:ext cx="2430081" cy="4091529"/>
            <a:chOff x="1507066" y="-2621806"/>
            <a:chExt cx="2430081" cy="4091529"/>
          </a:xfrm>
        </p:grpSpPr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C51E3BC1-361E-904D-806A-123BC3BB9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t="7037" b="15734"/>
            <a:stretch/>
          </p:blipFill>
          <p:spPr>
            <a:xfrm>
              <a:off x="1507066" y="-2282154"/>
              <a:ext cx="2430081" cy="3501538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A001C520-4742-0647-A72A-EF4288D39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-2621806"/>
              <a:ext cx="1072245" cy="708339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980DE3FF-F75B-1448-82E8-3F7A94054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-1918706"/>
              <a:ext cx="0" cy="335825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2AB274E5-F1F6-AC4C-9C0F-300D42BAA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761384"/>
              <a:ext cx="1072245" cy="708339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>
              <a:extLst>
                <a:ext uri="{FF2B5EF4-FFF2-40B4-BE49-F238E27FC236}">
                  <a16:creationId xmlns:a16="http://schemas.microsoft.com/office/drawing/2014/main" id="{BEDBD022-F80C-3942-B887-F1851124B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8229" y="-2596872"/>
              <a:ext cx="0" cy="335825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1CD96C4-A71D-8949-AE79-9D7B9F6A7B1F}"/>
              </a:ext>
            </a:extLst>
          </p:cNvPr>
          <p:cNvGrpSpPr/>
          <p:nvPr/>
        </p:nvGrpSpPr>
        <p:grpSpPr>
          <a:xfrm>
            <a:off x="7930719" y="810665"/>
            <a:ext cx="1824787" cy="2034844"/>
            <a:chOff x="8395061" y="1000034"/>
            <a:chExt cx="1824787" cy="2034844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ACB9A3E-36AC-984C-831B-07A3BA883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rcRect t="7037" b="15734"/>
            <a:stretch/>
          </p:blipFill>
          <p:spPr>
            <a:xfrm>
              <a:off x="8395061" y="1270112"/>
              <a:ext cx="1824787" cy="1564439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391CD307-92A2-5646-B256-62E54E561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4871" y="2534360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5BBC20D4-8C89-B34E-A3B7-BA85B4361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5599" y="1000034"/>
              <a:ext cx="0" cy="1553017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4BE76793-1D51-6A41-9FEC-77891E7FC0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4871" y="1018936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DB5C5778-7C02-B741-BB9D-982012821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310" y="1491916"/>
              <a:ext cx="0" cy="1542962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8142830-C55D-B440-BD96-D9740173D104}"/>
              </a:ext>
            </a:extLst>
          </p:cNvPr>
          <p:cNvGrpSpPr/>
          <p:nvPr/>
        </p:nvGrpSpPr>
        <p:grpSpPr>
          <a:xfrm>
            <a:off x="8386325" y="1257839"/>
            <a:ext cx="1824787" cy="2034844"/>
            <a:chOff x="5982061" y="4561440"/>
            <a:chExt cx="1824787" cy="2034844"/>
          </a:xfrm>
        </p:grpSpPr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72BF81F1-E626-5949-991C-E51512BC0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rcRect t="7037" b="15734"/>
            <a:stretch/>
          </p:blipFill>
          <p:spPr>
            <a:xfrm>
              <a:off x="5982061" y="4831518"/>
              <a:ext cx="1824787" cy="1564439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54B201ED-6041-494F-90B9-3644BCE94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871" y="6095766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72B80471-461C-3C4F-9355-D01F3ED34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2599" y="4561440"/>
              <a:ext cx="0" cy="1553017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5FADC8D7-EB6A-F144-8275-5A0845A4B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91871" y="4580342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2AABF69F-5185-5542-A9A4-B9135DF3A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6310" y="5053322"/>
              <a:ext cx="0" cy="1542962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DDA17BE-28FC-8640-B1E3-17D8486483B2}"/>
              </a:ext>
            </a:extLst>
          </p:cNvPr>
          <p:cNvGrpSpPr/>
          <p:nvPr/>
        </p:nvGrpSpPr>
        <p:grpSpPr>
          <a:xfrm>
            <a:off x="8797420" y="1975590"/>
            <a:ext cx="1824787" cy="2034844"/>
            <a:chOff x="8797644" y="4885660"/>
            <a:chExt cx="1824787" cy="2034844"/>
          </a:xfrm>
        </p:grpSpPr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4A72A85C-44B8-D64B-A38F-F6C29BCD3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ChalkSketch/>
                      </a14:imgEffect>
                    </a14:imgLayer>
                  </a14:imgProps>
                </a:ext>
              </a:extLst>
            </a:blip>
            <a:srcRect t="7037" b="15734"/>
            <a:stretch/>
          </p:blipFill>
          <p:spPr>
            <a:xfrm>
              <a:off x="8797644" y="5155738"/>
              <a:ext cx="1824787" cy="1564439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E7B06E3E-7151-AA45-8617-FC9FCCEB8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7454" y="6419986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6DDC0C71-77D9-5548-A517-85236DC1A3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8182" y="4885660"/>
              <a:ext cx="0" cy="1553017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6228FDF4-B60A-CC4D-AC02-527BF5F04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7454" y="4904562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B3F89F3F-99CE-5342-B4AE-5A0D91ECA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1893" y="5377542"/>
              <a:ext cx="0" cy="1542962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FCD8BBD-01C4-BC4A-ACF4-748C11DC75E3}"/>
              </a:ext>
            </a:extLst>
          </p:cNvPr>
          <p:cNvGrpSpPr/>
          <p:nvPr/>
        </p:nvGrpSpPr>
        <p:grpSpPr>
          <a:xfrm>
            <a:off x="9193790" y="2552408"/>
            <a:ext cx="1824787" cy="2034844"/>
            <a:chOff x="3492566" y="3925078"/>
            <a:chExt cx="1824787" cy="2034844"/>
          </a:xfrm>
        </p:grpSpPr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7483AEEC-CDBF-2340-A6F2-41F0FA33F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 t="7037" b="15734"/>
            <a:stretch/>
          </p:blipFill>
          <p:spPr>
            <a:xfrm>
              <a:off x="3492566" y="4195156"/>
              <a:ext cx="1824787" cy="1564439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EB9A351E-53E8-EE45-9B55-CFC5F333C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2376" y="5459404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73089895-8BE8-1B4B-B174-3E3819DA1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3104" y="3925078"/>
              <a:ext cx="0" cy="1553017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DE1D2E81-4938-4145-A726-78CE98AEC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2376" y="3943980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3A8FE4F1-8B91-C841-83C3-A2A8CBA16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815" y="4416960"/>
              <a:ext cx="0" cy="1542962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8AC391AB-3D41-0F41-89D1-23F0D9544707}"/>
              </a:ext>
            </a:extLst>
          </p:cNvPr>
          <p:cNvGrpSpPr/>
          <p:nvPr/>
        </p:nvGrpSpPr>
        <p:grpSpPr>
          <a:xfrm>
            <a:off x="9532883" y="3131691"/>
            <a:ext cx="1824787" cy="2034844"/>
            <a:chOff x="8048838" y="5413385"/>
            <a:chExt cx="1824787" cy="2034844"/>
          </a:xfrm>
        </p:grpSpPr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1D8E1A40-8F93-F545-A870-0DC6EE086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rcRect t="7037" b="15734"/>
            <a:stretch/>
          </p:blipFill>
          <p:spPr>
            <a:xfrm>
              <a:off x="8048838" y="5683463"/>
              <a:ext cx="1824787" cy="1564439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15332EE7-0CEE-0F46-A4D9-56AE316BD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8648" y="6947711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75B1AAB1-F9AA-CC47-94BB-9F9FF5386D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376" y="5413385"/>
              <a:ext cx="0" cy="1553017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35A1CCF8-28F9-F045-9547-3296335CB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8648" y="5432287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>
              <a:extLst>
                <a:ext uri="{FF2B5EF4-FFF2-40B4-BE49-F238E27FC236}">
                  <a16:creationId xmlns:a16="http://schemas.microsoft.com/office/drawing/2014/main" id="{3307AA6D-E459-6946-A83A-CB1586437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3087" y="5905267"/>
              <a:ext cx="0" cy="1542962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E37414F-8607-5E43-B8DA-62F16B52EC9E}"/>
              </a:ext>
            </a:extLst>
          </p:cNvPr>
          <p:cNvGrpSpPr/>
          <p:nvPr/>
        </p:nvGrpSpPr>
        <p:grpSpPr>
          <a:xfrm>
            <a:off x="9929252" y="3651696"/>
            <a:ext cx="1824787" cy="2034844"/>
            <a:chOff x="3519788" y="3657684"/>
            <a:chExt cx="1824787" cy="2034844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6DC3D7B4-B59E-4049-89CB-F57BCB047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rcRect t="7037" b="15734"/>
            <a:stretch/>
          </p:blipFill>
          <p:spPr>
            <a:xfrm>
              <a:off x="3519788" y="3927762"/>
              <a:ext cx="1824787" cy="1564439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0BDCA467-225A-B44E-8C20-59D1D7ACEB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9598" y="5192010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95F06339-9A9E-8B42-834F-C2C9E91AE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0326" y="3657684"/>
              <a:ext cx="0" cy="1553017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0DF981A2-F815-D743-86AC-6BF9C6DF1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9598" y="3676586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4F09DD89-840B-FA4C-9837-2FAB6D208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4037" y="4149566"/>
              <a:ext cx="0" cy="1542962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24150FD-05C4-A648-9D3C-889B79276D3A}"/>
              </a:ext>
            </a:extLst>
          </p:cNvPr>
          <p:cNvGrpSpPr/>
          <p:nvPr/>
        </p:nvGrpSpPr>
        <p:grpSpPr>
          <a:xfrm>
            <a:off x="10363532" y="4190603"/>
            <a:ext cx="1824787" cy="2034844"/>
            <a:chOff x="5843172" y="1662871"/>
            <a:chExt cx="1824787" cy="2034844"/>
          </a:xfrm>
        </p:grpSpPr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1B3CA229-73F8-E14C-A9CD-DDC8FAC64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biLevel thresh="75000"/>
            </a:blip>
            <a:srcRect t="7037" b="15734"/>
            <a:stretch/>
          </p:blipFill>
          <p:spPr>
            <a:xfrm>
              <a:off x="5843172" y="1932949"/>
              <a:ext cx="1824787" cy="1564439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98C89FF7-514D-4A47-B6E2-5DAAD09C8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2982" y="3197197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81074638-01DF-8846-BED0-713AF2EEC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3710" y="1662871"/>
              <a:ext cx="0" cy="1553017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234F090E-A588-EE46-BDEA-1CAF9C7C4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2982" y="1681773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625752C0-A4CF-8F4D-A4CD-3BCF3562B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7421" y="2154753"/>
              <a:ext cx="0" cy="1542962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DB49520-F2C2-3542-AE4D-97080CEBADC6}"/>
              </a:ext>
            </a:extLst>
          </p:cNvPr>
          <p:cNvGrpSpPr/>
          <p:nvPr/>
        </p:nvGrpSpPr>
        <p:grpSpPr>
          <a:xfrm>
            <a:off x="10751675" y="4693119"/>
            <a:ext cx="1824787" cy="2034844"/>
            <a:chOff x="5626918" y="4527941"/>
            <a:chExt cx="1824787" cy="2034844"/>
          </a:xfrm>
        </p:grpSpPr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24B91608-B9C4-E544-AE48-049144714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aintBrush/>
                      </a14:imgEffect>
                    </a14:imgLayer>
                  </a14:imgProps>
                </a:ext>
              </a:extLst>
            </a:blip>
            <a:srcRect t="7037" b="15734"/>
            <a:stretch/>
          </p:blipFill>
          <p:spPr>
            <a:xfrm>
              <a:off x="5626918" y="4798019"/>
              <a:ext cx="1824787" cy="1564439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8C5812A1-4974-FC47-92A3-A2D17CFBE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6728" y="6062267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5CF2DE9F-6E0D-8242-941C-86932DF04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7456" y="4527941"/>
              <a:ext cx="0" cy="1553017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6BDED804-0C99-CA47-A640-F9F5DC85D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6728" y="4546843"/>
              <a:ext cx="805167" cy="491453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A15A0370-28D9-894A-A4D2-DF877E622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1167" y="5019823"/>
              <a:ext cx="0" cy="1542962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D958FD48-0F52-2441-BDA9-C96F64A601A8}"/>
              </a:ext>
            </a:extLst>
          </p:cNvPr>
          <p:cNvSpPr txBox="1"/>
          <p:nvPr/>
        </p:nvSpPr>
        <p:spPr>
          <a:xfrm>
            <a:off x="9916543" y="860648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kumimoji="1"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kumimoji="1" lang="en-US" altLang="zh-TW" sz="3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kumimoji="1"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kumimoji="1"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EBA82C1-E633-414E-A410-093A72D0A5C3}"/>
              </a:ext>
            </a:extLst>
          </p:cNvPr>
          <p:cNvGrpSpPr/>
          <p:nvPr/>
        </p:nvGrpSpPr>
        <p:grpSpPr>
          <a:xfrm>
            <a:off x="2451941" y="2817350"/>
            <a:ext cx="360000" cy="360000"/>
            <a:chOff x="6096000" y="3818171"/>
            <a:chExt cx="360000" cy="360000"/>
          </a:xfrm>
        </p:grpSpPr>
        <p:sp>
          <p:nvSpPr>
            <p:cNvPr id="112" name="十字形 111">
              <a:extLst>
                <a:ext uri="{FF2B5EF4-FFF2-40B4-BE49-F238E27FC236}">
                  <a16:creationId xmlns:a16="http://schemas.microsoft.com/office/drawing/2014/main" id="{98066F90-C847-D541-8D6E-8577DBE5905E}"/>
                </a:ext>
              </a:extLst>
            </p:cNvPr>
            <p:cNvSpPr/>
            <p:nvPr/>
          </p:nvSpPr>
          <p:spPr>
            <a:xfrm rot="2675761">
              <a:off x="6116749" y="3843594"/>
              <a:ext cx="318502" cy="316274"/>
            </a:xfrm>
            <a:prstGeom prst="plus">
              <a:avLst>
                <a:gd name="adj" fmla="val 4391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3" name="橢圓 112">
              <a:extLst>
                <a:ext uri="{FF2B5EF4-FFF2-40B4-BE49-F238E27FC236}">
                  <a16:creationId xmlns:a16="http://schemas.microsoft.com/office/drawing/2014/main" id="{4A8E345E-897D-C54A-8391-873F88E3D2E3}"/>
                </a:ext>
              </a:extLst>
            </p:cNvPr>
            <p:cNvSpPr/>
            <p:nvPr/>
          </p:nvSpPr>
          <p:spPr>
            <a:xfrm>
              <a:off x="6096000" y="381817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aphicFrame>
        <p:nvGraphicFramePr>
          <p:cNvPr id="114" name="表格 113">
            <a:extLst>
              <a:ext uri="{FF2B5EF4-FFF2-40B4-BE49-F238E27FC236}">
                <a16:creationId xmlns:a16="http://schemas.microsoft.com/office/drawing/2014/main" id="{555DD494-6773-234A-A721-34AED50B3EFA}"/>
              </a:ext>
            </a:extLst>
          </p:cNvPr>
          <p:cNvGraphicFramePr>
            <a:graphicFrameLocks noGrp="1"/>
          </p:cNvGraphicFramePr>
          <p:nvPr/>
        </p:nvGraphicFramePr>
        <p:xfrm>
          <a:off x="3117724" y="1331771"/>
          <a:ext cx="1274253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751">
                  <a:extLst>
                    <a:ext uri="{9D8B030D-6E8A-4147-A177-3AD203B41FA5}">
                      <a16:colId xmlns:a16="http://schemas.microsoft.com/office/drawing/2014/main" val="1591792651"/>
                    </a:ext>
                  </a:extLst>
                </a:gridCol>
                <a:gridCol w="424751">
                  <a:extLst>
                    <a:ext uri="{9D8B030D-6E8A-4147-A177-3AD203B41FA5}">
                      <a16:colId xmlns:a16="http://schemas.microsoft.com/office/drawing/2014/main" val="4073264746"/>
                    </a:ext>
                  </a:extLst>
                </a:gridCol>
                <a:gridCol w="424751">
                  <a:extLst>
                    <a:ext uri="{9D8B030D-6E8A-4147-A177-3AD203B41FA5}">
                      <a16:colId xmlns:a16="http://schemas.microsoft.com/office/drawing/2014/main" val="258466320"/>
                    </a:ext>
                  </a:extLst>
                </a:gridCol>
              </a:tblGrid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683554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153978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312784"/>
                  </a:ext>
                </a:extLst>
              </a:tr>
            </a:tbl>
          </a:graphicData>
        </a:graphic>
      </p:graphicFrame>
      <p:graphicFrame>
        <p:nvGraphicFramePr>
          <p:cNvPr id="116" name="表格 115">
            <a:extLst>
              <a:ext uri="{FF2B5EF4-FFF2-40B4-BE49-F238E27FC236}">
                <a16:creationId xmlns:a16="http://schemas.microsoft.com/office/drawing/2014/main" id="{D1B1C012-8EB0-1544-85E3-54A052D6FDC1}"/>
              </a:ext>
            </a:extLst>
          </p:cNvPr>
          <p:cNvGraphicFramePr>
            <a:graphicFrameLocks noGrp="1"/>
          </p:cNvGraphicFramePr>
          <p:nvPr/>
        </p:nvGraphicFramePr>
        <p:xfrm>
          <a:off x="3117724" y="3294309"/>
          <a:ext cx="1274253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751">
                  <a:extLst>
                    <a:ext uri="{9D8B030D-6E8A-4147-A177-3AD203B41FA5}">
                      <a16:colId xmlns:a16="http://schemas.microsoft.com/office/drawing/2014/main" val="1591792651"/>
                    </a:ext>
                  </a:extLst>
                </a:gridCol>
                <a:gridCol w="424751">
                  <a:extLst>
                    <a:ext uri="{9D8B030D-6E8A-4147-A177-3AD203B41FA5}">
                      <a16:colId xmlns:a16="http://schemas.microsoft.com/office/drawing/2014/main" val="4073264746"/>
                    </a:ext>
                  </a:extLst>
                </a:gridCol>
                <a:gridCol w="424751">
                  <a:extLst>
                    <a:ext uri="{9D8B030D-6E8A-4147-A177-3AD203B41FA5}">
                      <a16:colId xmlns:a16="http://schemas.microsoft.com/office/drawing/2014/main" val="258466320"/>
                    </a:ext>
                  </a:extLst>
                </a:gridCol>
              </a:tblGrid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683554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153978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312784"/>
                  </a:ext>
                </a:extLst>
              </a:tr>
            </a:tbl>
          </a:graphicData>
        </a:graphic>
      </p:graphicFrame>
      <p:graphicFrame>
        <p:nvGraphicFramePr>
          <p:cNvPr id="117" name="表格 116">
            <a:extLst>
              <a:ext uri="{FF2B5EF4-FFF2-40B4-BE49-F238E27FC236}">
                <a16:creationId xmlns:a16="http://schemas.microsoft.com/office/drawing/2014/main" id="{1CECC342-EB6F-8F4B-A755-4E82C0C91437}"/>
              </a:ext>
            </a:extLst>
          </p:cNvPr>
          <p:cNvGraphicFramePr>
            <a:graphicFrameLocks noGrp="1"/>
          </p:cNvGraphicFramePr>
          <p:nvPr/>
        </p:nvGraphicFramePr>
        <p:xfrm>
          <a:off x="3117723" y="5253156"/>
          <a:ext cx="1274253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751">
                  <a:extLst>
                    <a:ext uri="{9D8B030D-6E8A-4147-A177-3AD203B41FA5}">
                      <a16:colId xmlns:a16="http://schemas.microsoft.com/office/drawing/2014/main" val="1591792651"/>
                    </a:ext>
                  </a:extLst>
                </a:gridCol>
                <a:gridCol w="424751">
                  <a:extLst>
                    <a:ext uri="{9D8B030D-6E8A-4147-A177-3AD203B41FA5}">
                      <a16:colId xmlns:a16="http://schemas.microsoft.com/office/drawing/2014/main" val="4073264746"/>
                    </a:ext>
                  </a:extLst>
                </a:gridCol>
                <a:gridCol w="424751">
                  <a:extLst>
                    <a:ext uri="{9D8B030D-6E8A-4147-A177-3AD203B41FA5}">
                      <a16:colId xmlns:a16="http://schemas.microsoft.com/office/drawing/2014/main" val="258466320"/>
                    </a:ext>
                  </a:extLst>
                </a:gridCol>
              </a:tblGrid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683554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153978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312784"/>
                  </a:ext>
                </a:extLst>
              </a:tr>
            </a:tbl>
          </a:graphicData>
        </a:graphic>
      </p:graphicFrame>
      <p:sp>
        <p:nvSpPr>
          <p:cNvPr id="118" name="十字形 117">
            <a:extLst>
              <a:ext uri="{FF2B5EF4-FFF2-40B4-BE49-F238E27FC236}">
                <a16:creationId xmlns:a16="http://schemas.microsoft.com/office/drawing/2014/main" id="{90BFAD94-B316-3B45-B216-57BE1688ECC8}"/>
              </a:ext>
            </a:extLst>
          </p:cNvPr>
          <p:cNvSpPr/>
          <p:nvPr/>
        </p:nvSpPr>
        <p:spPr>
          <a:xfrm>
            <a:off x="3595598" y="2923683"/>
            <a:ext cx="318502" cy="316274"/>
          </a:xfrm>
          <a:prstGeom prst="plus">
            <a:avLst>
              <a:gd name="adj" fmla="val 4391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9" name="十字形 118">
            <a:extLst>
              <a:ext uri="{FF2B5EF4-FFF2-40B4-BE49-F238E27FC236}">
                <a16:creationId xmlns:a16="http://schemas.microsoft.com/office/drawing/2014/main" id="{E8E122C7-207E-3E4A-A248-96F4339BF0F5}"/>
              </a:ext>
            </a:extLst>
          </p:cNvPr>
          <p:cNvSpPr/>
          <p:nvPr/>
        </p:nvSpPr>
        <p:spPr>
          <a:xfrm>
            <a:off x="3594973" y="4891678"/>
            <a:ext cx="318502" cy="316274"/>
          </a:xfrm>
          <a:prstGeom prst="plus">
            <a:avLst>
              <a:gd name="adj" fmla="val 4391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右大括弧 27">
            <a:extLst>
              <a:ext uri="{FF2B5EF4-FFF2-40B4-BE49-F238E27FC236}">
                <a16:creationId xmlns:a16="http://schemas.microsoft.com/office/drawing/2014/main" id="{C33951B5-70A2-6F40-8F94-4C6AC8C3FED1}"/>
              </a:ext>
            </a:extLst>
          </p:cNvPr>
          <p:cNvSpPr/>
          <p:nvPr/>
        </p:nvSpPr>
        <p:spPr>
          <a:xfrm>
            <a:off x="4497325" y="1816099"/>
            <a:ext cx="287717" cy="4442159"/>
          </a:xfrm>
          <a:prstGeom prst="rightBrac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0" name="直線箭頭接點 119">
            <a:extLst>
              <a:ext uri="{FF2B5EF4-FFF2-40B4-BE49-F238E27FC236}">
                <a16:creationId xmlns:a16="http://schemas.microsoft.com/office/drawing/2014/main" id="{3D46C83F-4E5C-554B-BDFA-BD4D35751271}"/>
              </a:ext>
            </a:extLst>
          </p:cNvPr>
          <p:cNvCxnSpPr>
            <a:cxnSpLocks/>
            <a:endCxn id="114" idx="1"/>
          </p:cNvCxnSpPr>
          <p:nvPr/>
        </p:nvCxnSpPr>
        <p:spPr>
          <a:xfrm>
            <a:off x="1116944" y="2076013"/>
            <a:ext cx="2000780" cy="32998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21">
            <a:extLst>
              <a:ext uri="{FF2B5EF4-FFF2-40B4-BE49-F238E27FC236}">
                <a16:creationId xmlns:a16="http://schemas.microsoft.com/office/drawing/2014/main" id="{951CC97C-175A-2F46-8CF3-7CA707230DA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1524888" y="2298064"/>
            <a:ext cx="1592836" cy="1773485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CA301BBA-A6A2-6F49-9DCD-4E96848FCADD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1948188" y="5509907"/>
            <a:ext cx="1169535" cy="520489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84800384-974B-4240-AEA4-D513FC1985E9}"/>
              </a:ext>
            </a:extLst>
          </p:cNvPr>
          <p:cNvSpPr txBox="1"/>
          <p:nvPr/>
        </p:nvSpPr>
        <p:spPr>
          <a:xfrm>
            <a:off x="4633403" y="2607443"/>
            <a:ext cx="2271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  <a:endParaRPr kumimoji="1" lang="zh-TW" alt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E0252A3E-A608-5F49-984E-353D5EA58AB1}"/>
              </a:ext>
            </a:extLst>
          </p:cNvPr>
          <p:cNvCxnSpPr>
            <a:cxnSpLocks/>
            <a:stCxn id="154" idx="3"/>
          </p:cNvCxnSpPr>
          <p:nvPr/>
        </p:nvCxnSpPr>
        <p:spPr>
          <a:xfrm flipV="1">
            <a:off x="6386353" y="2034349"/>
            <a:ext cx="2054176" cy="1965066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箭頭接點 130">
            <a:extLst>
              <a:ext uri="{FF2B5EF4-FFF2-40B4-BE49-F238E27FC236}">
                <a16:creationId xmlns:a16="http://schemas.microsoft.com/office/drawing/2014/main" id="{B6006373-FED6-784F-ABA1-89407062D8C8}"/>
              </a:ext>
            </a:extLst>
          </p:cNvPr>
          <p:cNvCxnSpPr>
            <a:cxnSpLocks/>
            <a:stCxn id="154" idx="3"/>
          </p:cNvCxnSpPr>
          <p:nvPr/>
        </p:nvCxnSpPr>
        <p:spPr>
          <a:xfrm flipV="1">
            <a:off x="6386353" y="2896359"/>
            <a:ext cx="2516746" cy="1103056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>
            <a:extLst>
              <a:ext uri="{FF2B5EF4-FFF2-40B4-BE49-F238E27FC236}">
                <a16:creationId xmlns:a16="http://schemas.microsoft.com/office/drawing/2014/main" id="{F86CA15D-7DFA-8448-8A74-BBE6B18A87E5}"/>
              </a:ext>
            </a:extLst>
          </p:cNvPr>
          <p:cNvCxnSpPr>
            <a:cxnSpLocks/>
            <a:stCxn id="154" idx="3"/>
          </p:cNvCxnSpPr>
          <p:nvPr/>
        </p:nvCxnSpPr>
        <p:spPr>
          <a:xfrm flipV="1">
            <a:off x="6386353" y="3430603"/>
            <a:ext cx="2918579" cy="568812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箭頭接點 137">
            <a:extLst>
              <a:ext uri="{FF2B5EF4-FFF2-40B4-BE49-F238E27FC236}">
                <a16:creationId xmlns:a16="http://schemas.microsoft.com/office/drawing/2014/main" id="{80A3841A-F0E8-9C4B-BC41-05280AB789F2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6386353" y="3999415"/>
            <a:ext cx="3346126" cy="213845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箭頭接點 141">
            <a:extLst>
              <a:ext uri="{FF2B5EF4-FFF2-40B4-BE49-F238E27FC236}">
                <a16:creationId xmlns:a16="http://schemas.microsoft.com/office/drawing/2014/main" id="{353C05BB-AC0D-2A4A-9DEE-8D35085F3832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6386353" y="3999415"/>
            <a:ext cx="3670779" cy="943461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箭頭接點 144">
            <a:extLst>
              <a:ext uri="{FF2B5EF4-FFF2-40B4-BE49-F238E27FC236}">
                <a16:creationId xmlns:a16="http://schemas.microsoft.com/office/drawing/2014/main" id="{3C9796EE-FD1A-D747-84E8-1E3132BB558E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6386353" y="3999415"/>
            <a:ext cx="4035955" cy="1569300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箭頭接點 147">
            <a:extLst>
              <a:ext uri="{FF2B5EF4-FFF2-40B4-BE49-F238E27FC236}">
                <a16:creationId xmlns:a16="http://schemas.microsoft.com/office/drawing/2014/main" id="{193AA26F-D811-A64C-A134-4B894FAEADD5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6386353" y="3999415"/>
            <a:ext cx="4475946" cy="2125929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>
            <a:extLst>
              <a:ext uri="{FF2B5EF4-FFF2-40B4-BE49-F238E27FC236}">
                <a16:creationId xmlns:a16="http://schemas.microsoft.com/office/drawing/2014/main" id="{7642D11B-FB05-B540-8EB0-EA6F80651E23}"/>
              </a:ext>
            </a:extLst>
          </p:cNvPr>
          <p:cNvCxnSpPr>
            <a:cxnSpLocks/>
            <a:stCxn id="154" idx="3"/>
          </p:cNvCxnSpPr>
          <p:nvPr/>
        </p:nvCxnSpPr>
        <p:spPr>
          <a:xfrm>
            <a:off x="6386353" y="3999415"/>
            <a:ext cx="4843437" cy="2719483"/>
          </a:xfrm>
          <a:prstGeom prst="straightConnector1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4" name="表格 153">
            <a:extLst>
              <a:ext uri="{FF2B5EF4-FFF2-40B4-BE49-F238E27FC236}">
                <a16:creationId xmlns:a16="http://schemas.microsoft.com/office/drawing/2014/main" id="{FBA042F7-79DA-3B46-9457-F92AE226F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541806"/>
              </p:ext>
            </p:extLst>
          </p:nvPr>
        </p:nvGraphicFramePr>
        <p:xfrm>
          <a:off x="5112100" y="3222175"/>
          <a:ext cx="1274253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751">
                  <a:extLst>
                    <a:ext uri="{9D8B030D-6E8A-4147-A177-3AD203B41FA5}">
                      <a16:colId xmlns:a16="http://schemas.microsoft.com/office/drawing/2014/main" val="1591792651"/>
                    </a:ext>
                  </a:extLst>
                </a:gridCol>
                <a:gridCol w="424751">
                  <a:extLst>
                    <a:ext uri="{9D8B030D-6E8A-4147-A177-3AD203B41FA5}">
                      <a16:colId xmlns:a16="http://schemas.microsoft.com/office/drawing/2014/main" val="4073264746"/>
                    </a:ext>
                  </a:extLst>
                </a:gridCol>
                <a:gridCol w="424751">
                  <a:extLst>
                    <a:ext uri="{9D8B030D-6E8A-4147-A177-3AD203B41FA5}">
                      <a16:colId xmlns:a16="http://schemas.microsoft.com/office/drawing/2014/main" val="258466320"/>
                    </a:ext>
                  </a:extLst>
                </a:gridCol>
              </a:tblGrid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2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2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683554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1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153978"/>
                  </a:ext>
                </a:extLst>
              </a:tr>
              <a:tr h="47461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2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0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</a:rPr>
                        <a:t>2</a:t>
                      </a:r>
                      <a:endParaRPr lang="zh-TW" altLang="en-US" sz="2800" b="1" dirty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312784"/>
                  </a:ext>
                </a:extLst>
              </a:tr>
            </a:tbl>
          </a:graphicData>
        </a:graphic>
      </p:graphicFrame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4A72D893-7D34-4032-BD02-E74B20DAB80A}"/>
              </a:ext>
            </a:extLst>
          </p:cNvPr>
          <p:cNvGrpSpPr/>
          <p:nvPr/>
        </p:nvGrpSpPr>
        <p:grpSpPr>
          <a:xfrm>
            <a:off x="2079415" y="1598452"/>
            <a:ext cx="360000" cy="360000"/>
            <a:chOff x="6096000" y="3818171"/>
            <a:chExt cx="360000" cy="360000"/>
          </a:xfrm>
        </p:grpSpPr>
        <p:sp>
          <p:nvSpPr>
            <p:cNvPr id="115" name="十字形 114">
              <a:extLst>
                <a:ext uri="{FF2B5EF4-FFF2-40B4-BE49-F238E27FC236}">
                  <a16:creationId xmlns:a16="http://schemas.microsoft.com/office/drawing/2014/main" id="{E2596FC0-D501-47C9-B59F-D31168AFCDB1}"/>
                </a:ext>
              </a:extLst>
            </p:cNvPr>
            <p:cNvSpPr/>
            <p:nvPr/>
          </p:nvSpPr>
          <p:spPr>
            <a:xfrm rot="2675761">
              <a:off x="6116749" y="3843594"/>
              <a:ext cx="318502" cy="316274"/>
            </a:xfrm>
            <a:prstGeom prst="plus">
              <a:avLst>
                <a:gd name="adj" fmla="val 4391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1" name="橢圓 120">
              <a:extLst>
                <a:ext uri="{FF2B5EF4-FFF2-40B4-BE49-F238E27FC236}">
                  <a16:creationId xmlns:a16="http://schemas.microsoft.com/office/drawing/2014/main" id="{DF0A2AD9-0448-4402-8C8D-5D9BE1C0A140}"/>
                </a:ext>
              </a:extLst>
            </p:cNvPr>
            <p:cNvSpPr/>
            <p:nvPr/>
          </p:nvSpPr>
          <p:spPr>
            <a:xfrm>
              <a:off x="6096000" y="381817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C5E4FE5B-0831-4D6F-ABE7-A289337919B9}"/>
              </a:ext>
            </a:extLst>
          </p:cNvPr>
          <p:cNvGrpSpPr/>
          <p:nvPr/>
        </p:nvGrpSpPr>
        <p:grpSpPr>
          <a:xfrm>
            <a:off x="2443863" y="5304771"/>
            <a:ext cx="360000" cy="360000"/>
            <a:chOff x="6096000" y="3818171"/>
            <a:chExt cx="360000" cy="360000"/>
          </a:xfrm>
        </p:grpSpPr>
        <p:sp>
          <p:nvSpPr>
            <p:cNvPr id="125" name="十字形 124">
              <a:extLst>
                <a:ext uri="{FF2B5EF4-FFF2-40B4-BE49-F238E27FC236}">
                  <a16:creationId xmlns:a16="http://schemas.microsoft.com/office/drawing/2014/main" id="{B5FBB34B-43D2-4A67-87DA-F39CCF8E7CDE}"/>
                </a:ext>
              </a:extLst>
            </p:cNvPr>
            <p:cNvSpPr/>
            <p:nvPr/>
          </p:nvSpPr>
          <p:spPr>
            <a:xfrm rot="2675761">
              <a:off x="6116749" y="3843594"/>
              <a:ext cx="318502" cy="316274"/>
            </a:xfrm>
            <a:prstGeom prst="plus">
              <a:avLst>
                <a:gd name="adj" fmla="val 43919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20264F21-6D7C-4D9D-9F5A-C937C336D3FC}"/>
                </a:ext>
              </a:extLst>
            </p:cNvPr>
            <p:cNvSpPr/>
            <p:nvPr/>
          </p:nvSpPr>
          <p:spPr>
            <a:xfrm>
              <a:off x="6096000" y="381817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062C608A-20C3-4532-BA5B-356A74E860FC}"/>
              </a:ext>
            </a:extLst>
          </p:cNvPr>
          <p:cNvSpPr txBox="1"/>
          <p:nvPr/>
        </p:nvSpPr>
        <p:spPr>
          <a:xfrm>
            <a:off x="10957329" y="180486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1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3918BF5F-33E2-FB46-BF46-D47E67A0F410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kumimoji="1" lang="zh-TW" altLang="en-US" sz="4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A315214-7519-1A4F-A445-FD899C939C9A}"/>
              </a:ext>
            </a:extLst>
          </p:cNvPr>
          <p:cNvGrpSpPr/>
          <p:nvPr/>
        </p:nvGrpSpPr>
        <p:grpSpPr>
          <a:xfrm>
            <a:off x="-553791" y="1225421"/>
            <a:ext cx="2430081" cy="4091529"/>
            <a:chOff x="1507066" y="-2621806"/>
            <a:chExt cx="2430081" cy="4091529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CDF0C92-ED4B-B04B-8E0F-4C7B53DFE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7" b="15734"/>
            <a:stretch/>
          </p:blipFill>
          <p:spPr>
            <a:xfrm>
              <a:off x="1507066" y="-2282154"/>
              <a:ext cx="2430081" cy="3501538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ABBAC487-422A-5A4F-8735-8181277EE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-2621806"/>
              <a:ext cx="1072245" cy="708339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58887E93-0FC9-E84F-A976-1BEBAD42B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-1918706"/>
              <a:ext cx="0" cy="335825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03FBFC2C-5392-D243-828F-C2A40DD3B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984" y="761384"/>
              <a:ext cx="1072245" cy="708339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07A36BFB-B023-794E-B112-2D749391AC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8229" y="-2596872"/>
              <a:ext cx="0" cy="3358256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3D72E60-BD7F-404B-BDC2-07989D0D050E}"/>
              </a:ext>
            </a:extLst>
          </p:cNvPr>
          <p:cNvCxnSpPr>
            <a:cxnSpLocks/>
          </p:cNvCxnSpPr>
          <p:nvPr/>
        </p:nvCxnSpPr>
        <p:spPr>
          <a:xfrm flipV="1">
            <a:off x="585720" y="2644142"/>
            <a:ext cx="164928" cy="1147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DE5FBE6-4CE0-9D48-BBEB-DA8378CEE441}"/>
              </a:ext>
            </a:extLst>
          </p:cNvPr>
          <p:cNvCxnSpPr>
            <a:cxnSpLocks/>
          </p:cNvCxnSpPr>
          <p:nvPr/>
        </p:nvCxnSpPr>
        <p:spPr>
          <a:xfrm flipV="1">
            <a:off x="577207" y="2857306"/>
            <a:ext cx="159993" cy="11463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8609E80E-91E4-C946-ACFF-AF45B6CE0AC2}"/>
              </a:ext>
            </a:extLst>
          </p:cNvPr>
          <p:cNvCxnSpPr>
            <a:cxnSpLocks/>
          </p:cNvCxnSpPr>
          <p:nvPr/>
        </p:nvCxnSpPr>
        <p:spPr>
          <a:xfrm flipV="1">
            <a:off x="585299" y="2755636"/>
            <a:ext cx="0" cy="21630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98CB6EF-8668-1C4D-AB77-06A638E3D1BB}"/>
              </a:ext>
            </a:extLst>
          </p:cNvPr>
          <p:cNvCxnSpPr>
            <a:cxnSpLocks/>
          </p:cNvCxnSpPr>
          <p:nvPr/>
        </p:nvCxnSpPr>
        <p:spPr>
          <a:xfrm flipV="1">
            <a:off x="737699" y="2649092"/>
            <a:ext cx="0" cy="21630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立方體 49">
            <a:extLst>
              <a:ext uri="{FF2B5EF4-FFF2-40B4-BE49-F238E27FC236}">
                <a16:creationId xmlns:a16="http://schemas.microsoft.com/office/drawing/2014/main" id="{3594837B-7315-DD48-AC72-4C410C56D9AA}"/>
              </a:ext>
            </a:extLst>
          </p:cNvPr>
          <p:cNvSpPr/>
          <p:nvPr/>
        </p:nvSpPr>
        <p:spPr>
          <a:xfrm>
            <a:off x="1414706" y="1225422"/>
            <a:ext cx="1928743" cy="4061356"/>
          </a:xfrm>
          <a:prstGeom prst="cube">
            <a:avLst>
              <a:gd name="adj" fmla="val 52748"/>
            </a:avLst>
          </a:prstGeom>
          <a:noFill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B0B1E159-C131-724A-B50E-BF0540200508}"/>
              </a:ext>
            </a:extLst>
          </p:cNvPr>
          <p:cNvCxnSpPr>
            <a:cxnSpLocks/>
          </p:cNvCxnSpPr>
          <p:nvPr/>
        </p:nvCxnSpPr>
        <p:spPr>
          <a:xfrm flipV="1">
            <a:off x="1765547" y="2880951"/>
            <a:ext cx="164928" cy="1147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EA1E376E-849B-8A49-8ECD-5B12D2AC8155}"/>
              </a:ext>
            </a:extLst>
          </p:cNvPr>
          <p:cNvCxnSpPr>
            <a:cxnSpLocks/>
          </p:cNvCxnSpPr>
          <p:nvPr/>
        </p:nvCxnSpPr>
        <p:spPr>
          <a:xfrm flipV="1">
            <a:off x="1757034" y="3094115"/>
            <a:ext cx="159993" cy="11463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C99EC07-8CC3-3C43-998A-CC5812919B5A}"/>
              </a:ext>
            </a:extLst>
          </p:cNvPr>
          <p:cNvCxnSpPr>
            <a:cxnSpLocks/>
          </p:cNvCxnSpPr>
          <p:nvPr/>
        </p:nvCxnSpPr>
        <p:spPr>
          <a:xfrm flipV="1">
            <a:off x="1765126" y="2992445"/>
            <a:ext cx="0" cy="21630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9868F65-399F-DE4C-B5DB-02953721D799}"/>
              </a:ext>
            </a:extLst>
          </p:cNvPr>
          <p:cNvCxnSpPr>
            <a:cxnSpLocks/>
          </p:cNvCxnSpPr>
          <p:nvPr/>
        </p:nvCxnSpPr>
        <p:spPr>
          <a:xfrm flipV="1">
            <a:off x="1917526" y="2885901"/>
            <a:ext cx="0" cy="21630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35FD5C4F-42B2-4248-824F-97799A4F91F8}"/>
              </a:ext>
            </a:extLst>
          </p:cNvPr>
          <p:cNvCxnSpPr>
            <a:cxnSpLocks/>
          </p:cNvCxnSpPr>
          <p:nvPr/>
        </p:nvCxnSpPr>
        <p:spPr>
          <a:xfrm>
            <a:off x="746646" y="2857307"/>
            <a:ext cx="1129644" cy="1900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2869E734-7F8B-6645-BC79-51102B55247F}"/>
              </a:ext>
            </a:extLst>
          </p:cNvPr>
          <p:cNvCxnSpPr>
            <a:cxnSpLocks/>
          </p:cNvCxnSpPr>
          <p:nvPr/>
        </p:nvCxnSpPr>
        <p:spPr>
          <a:xfrm>
            <a:off x="728633" y="2657576"/>
            <a:ext cx="1147657" cy="40721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382511C5-0EC6-1D4F-AB54-47BD3173E115}"/>
              </a:ext>
            </a:extLst>
          </p:cNvPr>
          <p:cNvCxnSpPr>
            <a:cxnSpLocks/>
          </p:cNvCxnSpPr>
          <p:nvPr/>
        </p:nvCxnSpPr>
        <p:spPr>
          <a:xfrm>
            <a:off x="585299" y="2965455"/>
            <a:ext cx="1290991" cy="911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6B58E88C-128C-164C-94CB-9AF433FF6406}"/>
              </a:ext>
            </a:extLst>
          </p:cNvPr>
          <p:cNvCxnSpPr>
            <a:cxnSpLocks/>
          </p:cNvCxnSpPr>
          <p:nvPr/>
        </p:nvCxnSpPr>
        <p:spPr>
          <a:xfrm>
            <a:off x="588093" y="2769618"/>
            <a:ext cx="1288197" cy="28401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立方體 76">
            <a:extLst>
              <a:ext uri="{FF2B5EF4-FFF2-40B4-BE49-F238E27FC236}">
                <a16:creationId xmlns:a16="http://schemas.microsoft.com/office/drawing/2014/main" id="{AD16E94F-88C9-4341-A226-E4D39F589C5D}"/>
              </a:ext>
            </a:extLst>
          </p:cNvPr>
          <p:cNvSpPr/>
          <p:nvPr/>
        </p:nvSpPr>
        <p:spPr>
          <a:xfrm>
            <a:off x="3693869" y="2131371"/>
            <a:ext cx="1928743" cy="2576741"/>
          </a:xfrm>
          <a:prstGeom prst="cube">
            <a:avLst>
              <a:gd name="adj" fmla="val 40457"/>
            </a:avLst>
          </a:prstGeom>
          <a:noFill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立方體 77">
            <a:extLst>
              <a:ext uri="{FF2B5EF4-FFF2-40B4-BE49-F238E27FC236}">
                <a16:creationId xmlns:a16="http://schemas.microsoft.com/office/drawing/2014/main" id="{E34C2F1D-2493-BB45-A49A-CB029CAF2110}"/>
              </a:ext>
            </a:extLst>
          </p:cNvPr>
          <p:cNvSpPr/>
          <p:nvPr/>
        </p:nvSpPr>
        <p:spPr>
          <a:xfrm>
            <a:off x="3916609" y="3013723"/>
            <a:ext cx="1697911" cy="852011"/>
          </a:xfrm>
          <a:prstGeom prst="cube">
            <a:avLst>
              <a:gd name="adj" fmla="val 40457"/>
            </a:avLst>
          </a:prstGeom>
          <a:noFill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4D27B8A2-E929-CA47-A386-C102134FB972}"/>
              </a:ext>
            </a:extLst>
          </p:cNvPr>
          <p:cNvCxnSpPr>
            <a:cxnSpLocks/>
          </p:cNvCxnSpPr>
          <p:nvPr/>
        </p:nvCxnSpPr>
        <p:spPr>
          <a:xfrm>
            <a:off x="4481054" y="2151490"/>
            <a:ext cx="0" cy="173682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0E45A30F-433E-C54A-8305-B09A35EB5114}"/>
              </a:ext>
            </a:extLst>
          </p:cNvPr>
          <p:cNvCxnSpPr>
            <a:cxnSpLocks/>
          </p:cNvCxnSpPr>
          <p:nvPr/>
        </p:nvCxnSpPr>
        <p:spPr>
          <a:xfrm flipH="1">
            <a:off x="3781142" y="3888312"/>
            <a:ext cx="699912" cy="5901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B66660A-4E45-1F41-AFE1-E75EC07CF394}"/>
              </a:ext>
            </a:extLst>
          </p:cNvPr>
          <p:cNvCxnSpPr>
            <a:cxnSpLocks/>
          </p:cNvCxnSpPr>
          <p:nvPr/>
        </p:nvCxnSpPr>
        <p:spPr>
          <a:xfrm flipH="1" flipV="1">
            <a:off x="4481054" y="3888312"/>
            <a:ext cx="1038578" cy="1506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667230FC-6796-1A42-AABC-FA663898AD2B}"/>
              </a:ext>
            </a:extLst>
          </p:cNvPr>
          <p:cNvCxnSpPr>
            <a:cxnSpLocks/>
          </p:cNvCxnSpPr>
          <p:nvPr/>
        </p:nvCxnSpPr>
        <p:spPr>
          <a:xfrm flipV="1">
            <a:off x="2791466" y="1928521"/>
            <a:ext cx="231873" cy="222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3A6FDF5E-46EA-F242-9B15-BEB03F00D098}"/>
              </a:ext>
            </a:extLst>
          </p:cNvPr>
          <p:cNvCxnSpPr>
            <a:cxnSpLocks/>
          </p:cNvCxnSpPr>
          <p:nvPr/>
        </p:nvCxnSpPr>
        <p:spPr>
          <a:xfrm flipV="1">
            <a:off x="2798341" y="2131371"/>
            <a:ext cx="0" cy="35441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0A37773B-CCA6-B649-B106-B468CE47F4B7}"/>
              </a:ext>
            </a:extLst>
          </p:cNvPr>
          <p:cNvCxnSpPr>
            <a:cxnSpLocks/>
          </p:cNvCxnSpPr>
          <p:nvPr/>
        </p:nvCxnSpPr>
        <p:spPr>
          <a:xfrm flipV="1">
            <a:off x="2792295" y="2249061"/>
            <a:ext cx="231873" cy="2229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96D48D52-A59A-F94B-B677-7D3D95B65A95}"/>
              </a:ext>
            </a:extLst>
          </p:cNvPr>
          <p:cNvCxnSpPr>
            <a:cxnSpLocks/>
          </p:cNvCxnSpPr>
          <p:nvPr/>
        </p:nvCxnSpPr>
        <p:spPr>
          <a:xfrm flipV="1">
            <a:off x="3016464" y="1921646"/>
            <a:ext cx="0" cy="35441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CCAD14A7-1170-B743-B91F-465F58C6024B}"/>
              </a:ext>
            </a:extLst>
          </p:cNvPr>
          <p:cNvCxnSpPr>
            <a:cxnSpLocks/>
          </p:cNvCxnSpPr>
          <p:nvPr/>
        </p:nvCxnSpPr>
        <p:spPr>
          <a:xfrm flipV="1">
            <a:off x="5268661" y="2658124"/>
            <a:ext cx="164928" cy="1147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E50E934B-F375-1740-9B79-467F72ED6555}"/>
              </a:ext>
            </a:extLst>
          </p:cNvPr>
          <p:cNvCxnSpPr>
            <a:cxnSpLocks/>
          </p:cNvCxnSpPr>
          <p:nvPr/>
        </p:nvCxnSpPr>
        <p:spPr>
          <a:xfrm flipV="1">
            <a:off x="5260148" y="2871288"/>
            <a:ext cx="159993" cy="11463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797580B2-EDE9-F64B-A69E-B07ED486A405}"/>
              </a:ext>
            </a:extLst>
          </p:cNvPr>
          <p:cNvCxnSpPr>
            <a:cxnSpLocks/>
          </p:cNvCxnSpPr>
          <p:nvPr/>
        </p:nvCxnSpPr>
        <p:spPr>
          <a:xfrm flipV="1">
            <a:off x="5268240" y="2769618"/>
            <a:ext cx="0" cy="21630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3EE6B173-0A89-5F42-BEAB-C2CA84B6356F}"/>
              </a:ext>
            </a:extLst>
          </p:cNvPr>
          <p:cNvCxnSpPr>
            <a:cxnSpLocks/>
          </p:cNvCxnSpPr>
          <p:nvPr/>
        </p:nvCxnSpPr>
        <p:spPr>
          <a:xfrm flipV="1">
            <a:off x="5420640" y="2663074"/>
            <a:ext cx="0" cy="21630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>
            <a:extLst>
              <a:ext uri="{FF2B5EF4-FFF2-40B4-BE49-F238E27FC236}">
                <a16:creationId xmlns:a16="http://schemas.microsoft.com/office/drawing/2014/main" id="{9000F956-533C-3047-BAB1-96F87C0532FF}"/>
              </a:ext>
            </a:extLst>
          </p:cNvPr>
          <p:cNvCxnSpPr>
            <a:cxnSpLocks/>
          </p:cNvCxnSpPr>
          <p:nvPr/>
        </p:nvCxnSpPr>
        <p:spPr>
          <a:xfrm>
            <a:off x="3016464" y="2280559"/>
            <a:ext cx="2251776" cy="5103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E177DDCF-FC14-254C-88CB-705B74D9CF4A}"/>
              </a:ext>
            </a:extLst>
          </p:cNvPr>
          <p:cNvCxnSpPr>
            <a:cxnSpLocks/>
          </p:cNvCxnSpPr>
          <p:nvPr/>
        </p:nvCxnSpPr>
        <p:spPr>
          <a:xfrm>
            <a:off x="2791466" y="2471457"/>
            <a:ext cx="2484867" cy="3194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>
            <a:extLst>
              <a:ext uri="{FF2B5EF4-FFF2-40B4-BE49-F238E27FC236}">
                <a16:creationId xmlns:a16="http://schemas.microsoft.com/office/drawing/2014/main" id="{3B3CFAE4-BC10-8E48-8063-F416615D891E}"/>
              </a:ext>
            </a:extLst>
          </p:cNvPr>
          <p:cNvCxnSpPr>
            <a:cxnSpLocks/>
          </p:cNvCxnSpPr>
          <p:nvPr/>
        </p:nvCxnSpPr>
        <p:spPr>
          <a:xfrm>
            <a:off x="2806862" y="2147493"/>
            <a:ext cx="2476346" cy="6531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9380A055-55C1-764C-8396-ED44B650C385}"/>
              </a:ext>
            </a:extLst>
          </p:cNvPr>
          <p:cNvCxnSpPr>
            <a:cxnSpLocks/>
          </p:cNvCxnSpPr>
          <p:nvPr/>
        </p:nvCxnSpPr>
        <p:spPr>
          <a:xfrm>
            <a:off x="3016464" y="1944937"/>
            <a:ext cx="2266744" cy="8459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橢圓 118">
            <a:extLst>
              <a:ext uri="{FF2B5EF4-FFF2-40B4-BE49-F238E27FC236}">
                <a16:creationId xmlns:a16="http://schemas.microsoft.com/office/drawing/2014/main" id="{1D4BC988-7AA5-634A-A82E-BB49D1216BF3}"/>
              </a:ext>
            </a:extLst>
          </p:cNvPr>
          <p:cNvSpPr/>
          <p:nvPr/>
        </p:nvSpPr>
        <p:spPr>
          <a:xfrm>
            <a:off x="5631380" y="326315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94753F77-75D9-E14F-B0FD-8A407D086AB5}"/>
              </a:ext>
            </a:extLst>
          </p:cNvPr>
          <p:cNvSpPr/>
          <p:nvPr/>
        </p:nvSpPr>
        <p:spPr>
          <a:xfrm>
            <a:off x="5896279" y="326315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02FA062F-74E2-5B4B-A95D-9DF58AEF68A2}"/>
              </a:ext>
            </a:extLst>
          </p:cNvPr>
          <p:cNvSpPr/>
          <p:nvPr/>
        </p:nvSpPr>
        <p:spPr>
          <a:xfrm>
            <a:off x="6161178" y="3263151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6" name="圖片 125">
            <a:extLst>
              <a:ext uri="{FF2B5EF4-FFF2-40B4-BE49-F238E27FC236}">
                <a16:creationId xmlns:a16="http://schemas.microsoft.com/office/drawing/2014/main" id="{F710885F-6906-5843-B9FC-7232AFBBA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50" t="33142" r="50182" b="64457"/>
          <a:stretch/>
        </p:blipFill>
        <p:spPr>
          <a:xfrm>
            <a:off x="3938515" y="1098025"/>
            <a:ext cx="986786" cy="968812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FABADF90-7690-D149-B713-C0EB9CBA1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5"/>
          <a:stretch/>
        </p:blipFill>
        <p:spPr>
          <a:xfrm>
            <a:off x="4965477" y="1239319"/>
            <a:ext cx="749333" cy="759094"/>
          </a:xfrm>
          <a:prstGeom prst="rect">
            <a:avLst/>
          </a:prstGeom>
        </p:spPr>
      </p:pic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08DBE509-7E3F-2840-89AB-9F524D2D461C}"/>
              </a:ext>
            </a:extLst>
          </p:cNvPr>
          <p:cNvSpPr txBox="1"/>
          <p:nvPr/>
        </p:nvSpPr>
        <p:spPr>
          <a:xfrm>
            <a:off x="4314158" y="523850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33CD4B3F-F5C4-A348-A5A0-607541C9C83B}"/>
              </a:ext>
            </a:extLst>
          </p:cNvPr>
          <p:cNvSpPr txBox="1"/>
          <p:nvPr/>
        </p:nvSpPr>
        <p:spPr>
          <a:xfrm>
            <a:off x="1805289" y="52385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1DE05957-DB34-7B4A-A1A7-E8BB44F9B817}"/>
              </a:ext>
            </a:extLst>
          </p:cNvPr>
          <p:cNvSpPr txBox="1"/>
          <p:nvPr/>
        </p:nvSpPr>
        <p:spPr>
          <a:xfrm>
            <a:off x="3158971" y="252752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C4109415-903E-0247-A11D-B95C01A3A862}"/>
              </a:ext>
            </a:extLst>
          </p:cNvPr>
          <p:cNvSpPr txBox="1"/>
          <p:nvPr/>
        </p:nvSpPr>
        <p:spPr>
          <a:xfrm>
            <a:off x="401210" y="52321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3138CDC4-AA3E-D348-81FA-A7E1AB25E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49" t="26855" r="53420" b="70201"/>
          <a:stretch/>
        </p:blipFill>
        <p:spPr>
          <a:xfrm>
            <a:off x="1730328" y="2388091"/>
            <a:ext cx="598604" cy="29930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2DB3EF4B-478B-1345-A93A-0C1E58C36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22" t="29120" r="44069" b="64127"/>
          <a:stretch/>
        </p:blipFill>
        <p:spPr>
          <a:xfrm>
            <a:off x="1852360" y="2838274"/>
            <a:ext cx="336042" cy="31204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8AF6BB8C-99DC-E247-B07A-CA07BE0ED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23" t="36912" r="41991" b="59279"/>
          <a:stretch/>
        </p:blipFill>
        <p:spPr>
          <a:xfrm>
            <a:off x="1616473" y="3396238"/>
            <a:ext cx="653144" cy="261258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2F862D98-87ED-9C41-A693-8BA37E75E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10" t="7147" r="44675" b="86760"/>
          <a:stretch/>
        </p:blipFill>
        <p:spPr>
          <a:xfrm>
            <a:off x="1528874" y="2257293"/>
            <a:ext cx="322589" cy="193751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7" name="圖片 136">
            <a:extLst>
              <a:ext uri="{FF2B5EF4-FFF2-40B4-BE49-F238E27FC236}">
                <a16:creationId xmlns:a16="http://schemas.microsoft.com/office/drawing/2014/main" id="{148B6F7C-3910-214C-8ED3-BB1EE9573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61" t="69826" r="42306" b="23582"/>
          <a:stretch/>
        </p:blipFill>
        <p:spPr>
          <a:xfrm>
            <a:off x="1846062" y="4454867"/>
            <a:ext cx="183035" cy="209628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38" name="圖片 137">
            <a:extLst>
              <a:ext uri="{FF2B5EF4-FFF2-40B4-BE49-F238E27FC236}">
                <a16:creationId xmlns:a16="http://schemas.microsoft.com/office/drawing/2014/main" id="{6AD1A433-DB38-2E41-9EBA-CFD0F7DB4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64" t="46470" r="37542" b="36983"/>
          <a:stretch/>
        </p:blipFill>
        <p:spPr>
          <a:xfrm>
            <a:off x="1680551" y="3802311"/>
            <a:ext cx="496000" cy="52624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141" name="立方體 140">
            <a:extLst>
              <a:ext uri="{FF2B5EF4-FFF2-40B4-BE49-F238E27FC236}">
                <a16:creationId xmlns:a16="http://schemas.microsoft.com/office/drawing/2014/main" id="{058DEE99-80E3-9047-8C1D-22BDECF93F59}"/>
              </a:ext>
            </a:extLst>
          </p:cNvPr>
          <p:cNvSpPr/>
          <p:nvPr/>
        </p:nvSpPr>
        <p:spPr>
          <a:xfrm>
            <a:off x="6416417" y="2107867"/>
            <a:ext cx="1043066" cy="2576741"/>
          </a:xfrm>
          <a:prstGeom prst="cube">
            <a:avLst>
              <a:gd name="adj" fmla="val 59411"/>
            </a:avLst>
          </a:prstGeom>
          <a:noFill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5" name="橢圓 334">
            <a:extLst>
              <a:ext uri="{FF2B5EF4-FFF2-40B4-BE49-F238E27FC236}">
                <a16:creationId xmlns:a16="http://schemas.microsoft.com/office/drawing/2014/main" id="{4BFB7F65-C76E-DC4D-B0F1-6CB1BE3FFEBE}"/>
              </a:ext>
            </a:extLst>
          </p:cNvPr>
          <p:cNvSpPr/>
          <p:nvPr/>
        </p:nvSpPr>
        <p:spPr>
          <a:xfrm>
            <a:off x="8697195" y="238855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6" name="橢圓 335">
            <a:extLst>
              <a:ext uri="{FF2B5EF4-FFF2-40B4-BE49-F238E27FC236}">
                <a16:creationId xmlns:a16="http://schemas.microsoft.com/office/drawing/2014/main" id="{224BBC40-E25B-254B-9970-241D3CA4DA7F}"/>
              </a:ext>
            </a:extLst>
          </p:cNvPr>
          <p:cNvSpPr/>
          <p:nvPr/>
        </p:nvSpPr>
        <p:spPr>
          <a:xfrm>
            <a:off x="8697195" y="1890704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7" name="橢圓 336">
            <a:extLst>
              <a:ext uri="{FF2B5EF4-FFF2-40B4-BE49-F238E27FC236}">
                <a16:creationId xmlns:a16="http://schemas.microsoft.com/office/drawing/2014/main" id="{AFA8E6F5-25E6-2145-A88D-9BB3046B047B}"/>
              </a:ext>
            </a:extLst>
          </p:cNvPr>
          <p:cNvSpPr/>
          <p:nvPr/>
        </p:nvSpPr>
        <p:spPr>
          <a:xfrm>
            <a:off x="8697195" y="288640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8" name="橢圓 337">
            <a:extLst>
              <a:ext uri="{FF2B5EF4-FFF2-40B4-BE49-F238E27FC236}">
                <a16:creationId xmlns:a16="http://schemas.microsoft.com/office/drawing/2014/main" id="{029EBF1D-E450-4341-9CFE-049641AC6843}"/>
              </a:ext>
            </a:extLst>
          </p:cNvPr>
          <p:cNvSpPr/>
          <p:nvPr/>
        </p:nvSpPr>
        <p:spPr>
          <a:xfrm>
            <a:off x="8704608" y="338424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9" name="橢圓 338">
            <a:extLst>
              <a:ext uri="{FF2B5EF4-FFF2-40B4-BE49-F238E27FC236}">
                <a16:creationId xmlns:a16="http://schemas.microsoft.com/office/drawing/2014/main" id="{765C8E22-EBEE-7448-8F3B-B8B56567CBF1}"/>
              </a:ext>
            </a:extLst>
          </p:cNvPr>
          <p:cNvSpPr/>
          <p:nvPr/>
        </p:nvSpPr>
        <p:spPr>
          <a:xfrm>
            <a:off x="8697195" y="445676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0" name="橢圓 339">
            <a:extLst>
              <a:ext uri="{FF2B5EF4-FFF2-40B4-BE49-F238E27FC236}">
                <a16:creationId xmlns:a16="http://schemas.microsoft.com/office/drawing/2014/main" id="{200A48E4-F5FD-E84C-8DF4-52D30D596D7A}"/>
              </a:ext>
            </a:extLst>
          </p:cNvPr>
          <p:cNvSpPr/>
          <p:nvPr/>
        </p:nvSpPr>
        <p:spPr>
          <a:xfrm>
            <a:off x="8697195" y="395891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1" name="橢圓 340">
            <a:extLst>
              <a:ext uri="{FF2B5EF4-FFF2-40B4-BE49-F238E27FC236}">
                <a16:creationId xmlns:a16="http://schemas.microsoft.com/office/drawing/2014/main" id="{66D92FD5-E525-6A47-850B-1AD9819B3AD7}"/>
              </a:ext>
            </a:extLst>
          </p:cNvPr>
          <p:cNvSpPr/>
          <p:nvPr/>
        </p:nvSpPr>
        <p:spPr>
          <a:xfrm>
            <a:off x="8697195" y="495460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2" name="橢圓 341">
            <a:extLst>
              <a:ext uri="{FF2B5EF4-FFF2-40B4-BE49-F238E27FC236}">
                <a16:creationId xmlns:a16="http://schemas.microsoft.com/office/drawing/2014/main" id="{FAC89FB5-13D6-764C-BFA5-47F3201EF029}"/>
              </a:ext>
            </a:extLst>
          </p:cNvPr>
          <p:cNvSpPr/>
          <p:nvPr/>
        </p:nvSpPr>
        <p:spPr>
          <a:xfrm>
            <a:off x="8704608" y="545245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3" name="橢圓 342">
            <a:extLst>
              <a:ext uri="{FF2B5EF4-FFF2-40B4-BE49-F238E27FC236}">
                <a16:creationId xmlns:a16="http://schemas.microsoft.com/office/drawing/2014/main" id="{8EC701A0-CD88-B548-A20A-ADC4D030ACD8}"/>
              </a:ext>
            </a:extLst>
          </p:cNvPr>
          <p:cNvSpPr/>
          <p:nvPr/>
        </p:nvSpPr>
        <p:spPr>
          <a:xfrm>
            <a:off x="10206528" y="1381953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4" name="橢圓 343">
            <a:extLst>
              <a:ext uri="{FF2B5EF4-FFF2-40B4-BE49-F238E27FC236}">
                <a16:creationId xmlns:a16="http://schemas.microsoft.com/office/drawing/2014/main" id="{2AD13AB8-ED71-1A41-B193-01A416B0518F}"/>
              </a:ext>
            </a:extLst>
          </p:cNvPr>
          <p:cNvSpPr/>
          <p:nvPr/>
        </p:nvSpPr>
        <p:spPr>
          <a:xfrm>
            <a:off x="10206528" y="884105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5" name="橢圓 344">
            <a:extLst>
              <a:ext uri="{FF2B5EF4-FFF2-40B4-BE49-F238E27FC236}">
                <a16:creationId xmlns:a16="http://schemas.microsoft.com/office/drawing/2014/main" id="{67A06CD6-52CC-0441-97C2-A2CB9DF9FD14}"/>
              </a:ext>
            </a:extLst>
          </p:cNvPr>
          <p:cNvSpPr/>
          <p:nvPr/>
        </p:nvSpPr>
        <p:spPr>
          <a:xfrm>
            <a:off x="10206528" y="1879801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6" name="橢圓 345">
            <a:extLst>
              <a:ext uri="{FF2B5EF4-FFF2-40B4-BE49-F238E27FC236}">
                <a16:creationId xmlns:a16="http://schemas.microsoft.com/office/drawing/2014/main" id="{D1DE4472-1614-244E-B030-541BF9A98EEA}"/>
              </a:ext>
            </a:extLst>
          </p:cNvPr>
          <p:cNvSpPr/>
          <p:nvPr/>
        </p:nvSpPr>
        <p:spPr>
          <a:xfrm>
            <a:off x="10213941" y="2377649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7" name="橢圓 346">
            <a:extLst>
              <a:ext uri="{FF2B5EF4-FFF2-40B4-BE49-F238E27FC236}">
                <a16:creationId xmlns:a16="http://schemas.microsoft.com/office/drawing/2014/main" id="{6C343F2D-D939-3B4F-BB11-44385A205ABE}"/>
              </a:ext>
            </a:extLst>
          </p:cNvPr>
          <p:cNvSpPr/>
          <p:nvPr/>
        </p:nvSpPr>
        <p:spPr>
          <a:xfrm>
            <a:off x="10206528" y="3450161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8" name="橢圓 347">
            <a:extLst>
              <a:ext uri="{FF2B5EF4-FFF2-40B4-BE49-F238E27FC236}">
                <a16:creationId xmlns:a16="http://schemas.microsoft.com/office/drawing/2014/main" id="{5F63E91E-F91A-C742-AEE9-F7A0E2B5B27A}"/>
              </a:ext>
            </a:extLst>
          </p:cNvPr>
          <p:cNvSpPr/>
          <p:nvPr/>
        </p:nvSpPr>
        <p:spPr>
          <a:xfrm>
            <a:off x="10206528" y="2952313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9" name="橢圓 348">
            <a:extLst>
              <a:ext uri="{FF2B5EF4-FFF2-40B4-BE49-F238E27FC236}">
                <a16:creationId xmlns:a16="http://schemas.microsoft.com/office/drawing/2014/main" id="{EBF7F10A-AE26-9D4A-9ABF-1C3667B4DFB0}"/>
              </a:ext>
            </a:extLst>
          </p:cNvPr>
          <p:cNvSpPr/>
          <p:nvPr/>
        </p:nvSpPr>
        <p:spPr>
          <a:xfrm>
            <a:off x="10206528" y="3948009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0" name="橢圓 349">
            <a:extLst>
              <a:ext uri="{FF2B5EF4-FFF2-40B4-BE49-F238E27FC236}">
                <a16:creationId xmlns:a16="http://schemas.microsoft.com/office/drawing/2014/main" id="{DBE4EFF2-7146-C948-9777-7D40EA788C5A}"/>
              </a:ext>
            </a:extLst>
          </p:cNvPr>
          <p:cNvSpPr/>
          <p:nvPr/>
        </p:nvSpPr>
        <p:spPr>
          <a:xfrm>
            <a:off x="10213941" y="4445857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1" name="橢圓 350">
            <a:extLst>
              <a:ext uri="{FF2B5EF4-FFF2-40B4-BE49-F238E27FC236}">
                <a16:creationId xmlns:a16="http://schemas.microsoft.com/office/drawing/2014/main" id="{B35DC2C0-5EEE-DE44-B669-0E178109B109}"/>
              </a:ext>
            </a:extLst>
          </p:cNvPr>
          <p:cNvSpPr/>
          <p:nvPr/>
        </p:nvSpPr>
        <p:spPr>
          <a:xfrm>
            <a:off x="10206528" y="5441553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2" name="橢圓 351">
            <a:extLst>
              <a:ext uri="{FF2B5EF4-FFF2-40B4-BE49-F238E27FC236}">
                <a16:creationId xmlns:a16="http://schemas.microsoft.com/office/drawing/2014/main" id="{EE833409-C993-6B4F-9F7E-8D9518312F2E}"/>
              </a:ext>
            </a:extLst>
          </p:cNvPr>
          <p:cNvSpPr/>
          <p:nvPr/>
        </p:nvSpPr>
        <p:spPr>
          <a:xfrm>
            <a:off x="10206528" y="4943705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3" name="橢圓 352">
            <a:extLst>
              <a:ext uri="{FF2B5EF4-FFF2-40B4-BE49-F238E27FC236}">
                <a16:creationId xmlns:a16="http://schemas.microsoft.com/office/drawing/2014/main" id="{9F5B8AE6-1605-CF4E-9D50-E9C78BD47CFE}"/>
              </a:ext>
            </a:extLst>
          </p:cNvPr>
          <p:cNvSpPr/>
          <p:nvPr/>
        </p:nvSpPr>
        <p:spPr>
          <a:xfrm>
            <a:off x="10206528" y="5939401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4" name="橢圓 353">
            <a:extLst>
              <a:ext uri="{FF2B5EF4-FFF2-40B4-BE49-F238E27FC236}">
                <a16:creationId xmlns:a16="http://schemas.microsoft.com/office/drawing/2014/main" id="{5775AD20-A294-6B40-AEED-C32B0B027768}"/>
              </a:ext>
            </a:extLst>
          </p:cNvPr>
          <p:cNvSpPr/>
          <p:nvPr/>
        </p:nvSpPr>
        <p:spPr>
          <a:xfrm>
            <a:off x="10213941" y="6437249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5" name="橢圓 354">
            <a:extLst>
              <a:ext uri="{FF2B5EF4-FFF2-40B4-BE49-F238E27FC236}">
                <a16:creationId xmlns:a16="http://schemas.microsoft.com/office/drawing/2014/main" id="{672100C8-49B9-B84F-BC55-A5803092C137}"/>
              </a:ext>
            </a:extLst>
          </p:cNvPr>
          <p:cNvSpPr/>
          <p:nvPr/>
        </p:nvSpPr>
        <p:spPr>
          <a:xfrm>
            <a:off x="11736649" y="3450161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6" name="橢圓 355">
            <a:extLst>
              <a:ext uri="{FF2B5EF4-FFF2-40B4-BE49-F238E27FC236}">
                <a16:creationId xmlns:a16="http://schemas.microsoft.com/office/drawing/2014/main" id="{2DA93932-4954-4648-9009-3921ECA77945}"/>
              </a:ext>
            </a:extLst>
          </p:cNvPr>
          <p:cNvSpPr/>
          <p:nvPr/>
        </p:nvSpPr>
        <p:spPr>
          <a:xfrm>
            <a:off x="11736649" y="2952313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7" name="橢圓 356">
            <a:extLst>
              <a:ext uri="{FF2B5EF4-FFF2-40B4-BE49-F238E27FC236}">
                <a16:creationId xmlns:a16="http://schemas.microsoft.com/office/drawing/2014/main" id="{F9E9B72A-2967-F14A-90EA-78C6C6E168C6}"/>
              </a:ext>
            </a:extLst>
          </p:cNvPr>
          <p:cNvSpPr/>
          <p:nvPr/>
        </p:nvSpPr>
        <p:spPr>
          <a:xfrm>
            <a:off x="11736649" y="3948009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8" name="橢圓 357">
            <a:extLst>
              <a:ext uri="{FF2B5EF4-FFF2-40B4-BE49-F238E27FC236}">
                <a16:creationId xmlns:a16="http://schemas.microsoft.com/office/drawing/2014/main" id="{1303411E-C927-7D4E-9439-752A706667B5}"/>
              </a:ext>
            </a:extLst>
          </p:cNvPr>
          <p:cNvSpPr/>
          <p:nvPr/>
        </p:nvSpPr>
        <p:spPr>
          <a:xfrm>
            <a:off x="11744062" y="4445857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9" name="直線接點 358">
            <a:extLst>
              <a:ext uri="{FF2B5EF4-FFF2-40B4-BE49-F238E27FC236}">
                <a16:creationId xmlns:a16="http://schemas.microsoft.com/office/drawing/2014/main" id="{67FA104D-900E-D148-95EF-C5C1DEBB0FCA}"/>
              </a:ext>
            </a:extLst>
          </p:cNvPr>
          <p:cNvCxnSpPr>
            <a:cxnSpLocks/>
            <a:stCxn id="336" idx="6"/>
            <a:endCxn id="344" idx="2"/>
          </p:cNvCxnSpPr>
          <p:nvPr/>
        </p:nvCxnSpPr>
        <p:spPr>
          <a:xfrm flipV="1">
            <a:off x="9057195" y="1064105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直線接點 359">
            <a:extLst>
              <a:ext uri="{FF2B5EF4-FFF2-40B4-BE49-F238E27FC236}">
                <a16:creationId xmlns:a16="http://schemas.microsoft.com/office/drawing/2014/main" id="{45B32499-6E6C-E642-B751-1B3389B51BB5}"/>
              </a:ext>
            </a:extLst>
          </p:cNvPr>
          <p:cNvCxnSpPr>
            <a:cxnSpLocks/>
            <a:stCxn id="336" idx="6"/>
            <a:endCxn id="343" idx="2"/>
          </p:cNvCxnSpPr>
          <p:nvPr/>
        </p:nvCxnSpPr>
        <p:spPr>
          <a:xfrm flipV="1">
            <a:off x="9057195" y="1561953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線接點 360">
            <a:extLst>
              <a:ext uri="{FF2B5EF4-FFF2-40B4-BE49-F238E27FC236}">
                <a16:creationId xmlns:a16="http://schemas.microsoft.com/office/drawing/2014/main" id="{77E6FCA4-B52B-2F4A-B7EE-67463C1BA695}"/>
              </a:ext>
            </a:extLst>
          </p:cNvPr>
          <p:cNvCxnSpPr>
            <a:cxnSpLocks/>
            <a:stCxn id="336" idx="6"/>
            <a:endCxn id="345" idx="2"/>
          </p:cNvCxnSpPr>
          <p:nvPr/>
        </p:nvCxnSpPr>
        <p:spPr>
          <a:xfrm flipV="1">
            <a:off x="9057195" y="2059801"/>
            <a:ext cx="1149333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線接點 361">
            <a:extLst>
              <a:ext uri="{FF2B5EF4-FFF2-40B4-BE49-F238E27FC236}">
                <a16:creationId xmlns:a16="http://schemas.microsoft.com/office/drawing/2014/main" id="{37626D3F-C544-B743-8D45-3EAC6DA0073C}"/>
              </a:ext>
            </a:extLst>
          </p:cNvPr>
          <p:cNvCxnSpPr>
            <a:cxnSpLocks/>
            <a:stCxn id="336" idx="6"/>
            <a:endCxn id="346" idx="2"/>
          </p:cNvCxnSpPr>
          <p:nvPr/>
        </p:nvCxnSpPr>
        <p:spPr>
          <a:xfrm>
            <a:off x="9057195" y="2070704"/>
            <a:ext cx="1156746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線接點 362">
            <a:extLst>
              <a:ext uri="{FF2B5EF4-FFF2-40B4-BE49-F238E27FC236}">
                <a16:creationId xmlns:a16="http://schemas.microsoft.com/office/drawing/2014/main" id="{980C5EFF-D82F-914B-AAD3-FAE9BC35E9DC}"/>
              </a:ext>
            </a:extLst>
          </p:cNvPr>
          <p:cNvCxnSpPr>
            <a:cxnSpLocks/>
            <a:stCxn id="336" idx="6"/>
            <a:endCxn id="348" idx="2"/>
          </p:cNvCxnSpPr>
          <p:nvPr/>
        </p:nvCxnSpPr>
        <p:spPr>
          <a:xfrm>
            <a:off x="9057195" y="2070704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直線接點 363">
            <a:extLst>
              <a:ext uri="{FF2B5EF4-FFF2-40B4-BE49-F238E27FC236}">
                <a16:creationId xmlns:a16="http://schemas.microsoft.com/office/drawing/2014/main" id="{089C82C6-4516-7445-9C9B-DC06404DBE97}"/>
              </a:ext>
            </a:extLst>
          </p:cNvPr>
          <p:cNvCxnSpPr>
            <a:cxnSpLocks/>
            <a:stCxn id="336" idx="6"/>
            <a:endCxn id="347" idx="2"/>
          </p:cNvCxnSpPr>
          <p:nvPr/>
        </p:nvCxnSpPr>
        <p:spPr>
          <a:xfrm>
            <a:off x="9057195" y="2070704"/>
            <a:ext cx="1149333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線接點 364">
            <a:extLst>
              <a:ext uri="{FF2B5EF4-FFF2-40B4-BE49-F238E27FC236}">
                <a16:creationId xmlns:a16="http://schemas.microsoft.com/office/drawing/2014/main" id="{2FBF831C-AF0C-2E4B-B2BB-3776E971F569}"/>
              </a:ext>
            </a:extLst>
          </p:cNvPr>
          <p:cNvCxnSpPr>
            <a:cxnSpLocks/>
            <a:stCxn id="336" idx="6"/>
            <a:endCxn id="349" idx="2"/>
          </p:cNvCxnSpPr>
          <p:nvPr/>
        </p:nvCxnSpPr>
        <p:spPr>
          <a:xfrm>
            <a:off x="9057195" y="2070704"/>
            <a:ext cx="1149333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直線接點 365">
            <a:extLst>
              <a:ext uri="{FF2B5EF4-FFF2-40B4-BE49-F238E27FC236}">
                <a16:creationId xmlns:a16="http://schemas.microsoft.com/office/drawing/2014/main" id="{3AAE00C1-BD20-CF45-AECA-BCCF6A012EE9}"/>
              </a:ext>
            </a:extLst>
          </p:cNvPr>
          <p:cNvCxnSpPr>
            <a:cxnSpLocks/>
            <a:stCxn id="336" idx="6"/>
            <a:endCxn id="350" idx="2"/>
          </p:cNvCxnSpPr>
          <p:nvPr/>
        </p:nvCxnSpPr>
        <p:spPr>
          <a:xfrm>
            <a:off x="9057195" y="2070704"/>
            <a:ext cx="1156746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線接點 366">
            <a:extLst>
              <a:ext uri="{FF2B5EF4-FFF2-40B4-BE49-F238E27FC236}">
                <a16:creationId xmlns:a16="http://schemas.microsoft.com/office/drawing/2014/main" id="{241AE31E-14DB-F047-BAC1-88085AF62D8C}"/>
              </a:ext>
            </a:extLst>
          </p:cNvPr>
          <p:cNvCxnSpPr>
            <a:cxnSpLocks/>
            <a:stCxn id="336" idx="6"/>
            <a:endCxn id="352" idx="2"/>
          </p:cNvCxnSpPr>
          <p:nvPr/>
        </p:nvCxnSpPr>
        <p:spPr>
          <a:xfrm>
            <a:off x="9057195" y="2070704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線接點 367">
            <a:extLst>
              <a:ext uri="{FF2B5EF4-FFF2-40B4-BE49-F238E27FC236}">
                <a16:creationId xmlns:a16="http://schemas.microsoft.com/office/drawing/2014/main" id="{9DAA514A-0D52-1449-8AC7-D4AE5E91BFE5}"/>
              </a:ext>
            </a:extLst>
          </p:cNvPr>
          <p:cNvCxnSpPr>
            <a:cxnSpLocks/>
            <a:stCxn id="336" idx="6"/>
            <a:endCxn id="351" idx="2"/>
          </p:cNvCxnSpPr>
          <p:nvPr/>
        </p:nvCxnSpPr>
        <p:spPr>
          <a:xfrm>
            <a:off x="9057195" y="2070704"/>
            <a:ext cx="1149333" cy="3550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線接點 368">
            <a:extLst>
              <a:ext uri="{FF2B5EF4-FFF2-40B4-BE49-F238E27FC236}">
                <a16:creationId xmlns:a16="http://schemas.microsoft.com/office/drawing/2014/main" id="{E5ED557B-AAFF-FB46-AD80-B338DB264D1D}"/>
              </a:ext>
            </a:extLst>
          </p:cNvPr>
          <p:cNvCxnSpPr>
            <a:cxnSpLocks/>
            <a:stCxn id="336" idx="6"/>
            <a:endCxn id="353" idx="2"/>
          </p:cNvCxnSpPr>
          <p:nvPr/>
        </p:nvCxnSpPr>
        <p:spPr>
          <a:xfrm>
            <a:off x="9057195" y="2070704"/>
            <a:ext cx="1149333" cy="4048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線接點 369">
            <a:extLst>
              <a:ext uri="{FF2B5EF4-FFF2-40B4-BE49-F238E27FC236}">
                <a16:creationId xmlns:a16="http://schemas.microsoft.com/office/drawing/2014/main" id="{4074E7BC-F757-404C-BB04-DB872D81CC02}"/>
              </a:ext>
            </a:extLst>
          </p:cNvPr>
          <p:cNvCxnSpPr>
            <a:cxnSpLocks/>
            <a:stCxn id="336" idx="6"/>
            <a:endCxn id="354" idx="2"/>
          </p:cNvCxnSpPr>
          <p:nvPr/>
        </p:nvCxnSpPr>
        <p:spPr>
          <a:xfrm>
            <a:off x="9057195" y="2070704"/>
            <a:ext cx="1156746" cy="4546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線接點 370">
            <a:extLst>
              <a:ext uri="{FF2B5EF4-FFF2-40B4-BE49-F238E27FC236}">
                <a16:creationId xmlns:a16="http://schemas.microsoft.com/office/drawing/2014/main" id="{0CE063DD-D227-B74C-8B29-EC15462C7E8F}"/>
              </a:ext>
            </a:extLst>
          </p:cNvPr>
          <p:cNvCxnSpPr>
            <a:cxnSpLocks/>
            <a:stCxn id="335" idx="6"/>
            <a:endCxn id="344" idx="2"/>
          </p:cNvCxnSpPr>
          <p:nvPr/>
        </p:nvCxnSpPr>
        <p:spPr>
          <a:xfrm flipV="1">
            <a:off x="9057195" y="1064105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接點 371">
            <a:extLst>
              <a:ext uri="{FF2B5EF4-FFF2-40B4-BE49-F238E27FC236}">
                <a16:creationId xmlns:a16="http://schemas.microsoft.com/office/drawing/2014/main" id="{69CFFBB7-1B88-AB44-BEE3-7ECC63381EE0}"/>
              </a:ext>
            </a:extLst>
          </p:cNvPr>
          <p:cNvCxnSpPr>
            <a:cxnSpLocks/>
            <a:stCxn id="335" idx="6"/>
            <a:endCxn id="343" idx="2"/>
          </p:cNvCxnSpPr>
          <p:nvPr/>
        </p:nvCxnSpPr>
        <p:spPr>
          <a:xfrm flipV="1">
            <a:off x="9057195" y="1561953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直線接點 372">
            <a:extLst>
              <a:ext uri="{FF2B5EF4-FFF2-40B4-BE49-F238E27FC236}">
                <a16:creationId xmlns:a16="http://schemas.microsoft.com/office/drawing/2014/main" id="{5DCD1D11-301D-6448-9A4F-70D2D7A287A3}"/>
              </a:ext>
            </a:extLst>
          </p:cNvPr>
          <p:cNvCxnSpPr>
            <a:cxnSpLocks/>
            <a:stCxn id="335" idx="6"/>
            <a:endCxn id="345" idx="2"/>
          </p:cNvCxnSpPr>
          <p:nvPr/>
        </p:nvCxnSpPr>
        <p:spPr>
          <a:xfrm flipV="1">
            <a:off x="9057195" y="2059801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直線接點 373">
            <a:extLst>
              <a:ext uri="{FF2B5EF4-FFF2-40B4-BE49-F238E27FC236}">
                <a16:creationId xmlns:a16="http://schemas.microsoft.com/office/drawing/2014/main" id="{C5EA4134-548C-3C4E-8C79-2D2DE9A7535E}"/>
              </a:ext>
            </a:extLst>
          </p:cNvPr>
          <p:cNvCxnSpPr>
            <a:cxnSpLocks/>
            <a:stCxn id="335" idx="6"/>
            <a:endCxn id="346" idx="2"/>
          </p:cNvCxnSpPr>
          <p:nvPr/>
        </p:nvCxnSpPr>
        <p:spPr>
          <a:xfrm flipV="1">
            <a:off x="9057195" y="2557649"/>
            <a:ext cx="1156746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直線接點 374">
            <a:extLst>
              <a:ext uri="{FF2B5EF4-FFF2-40B4-BE49-F238E27FC236}">
                <a16:creationId xmlns:a16="http://schemas.microsoft.com/office/drawing/2014/main" id="{7781044B-9C49-3843-9E94-1ADF5AEF6D8E}"/>
              </a:ext>
            </a:extLst>
          </p:cNvPr>
          <p:cNvCxnSpPr>
            <a:cxnSpLocks/>
            <a:stCxn id="335" idx="6"/>
            <a:endCxn id="348" idx="2"/>
          </p:cNvCxnSpPr>
          <p:nvPr/>
        </p:nvCxnSpPr>
        <p:spPr>
          <a:xfrm>
            <a:off x="9057195" y="2568552"/>
            <a:ext cx="1149333" cy="56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線接點 375">
            <a:extLst>
              <a:ext uri="{FF2B5EF4-FFF2-40B4-BE49-F238E27FC236}">
                <a16:creationId xmlns:a16="http://schemas.microsoft.com/office/drawing/2014/main" id="{2A51EE1D-37C2-044F-97E9-367728826B0F}"/>
              </a:ext>
            </a:extLst>
          </p:cNvPr>
          <p:cNvCxnSpPr>
            <a:cxnSpLocks/>
            <a:stCxn id="335" idx="6"/>
            <a:endCxn id="347" idx="2"/>
          </p:cNvCxnSpPr>
          <p:nvPr/>
        </p:nvCxnSpPr>
        <p:spPr>
          <a:xfrm>
            <a:off x="9057195" y="2568552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直線接點 376">
            <a:extLst>
              <a:ext uri="{FF2B5EF4-FFF2-40B4-BE49-F238E27FC236}">
                <a16:creationId xmlns:a16="http://schemas.microsoft.com/office/drawing/2014/main" id="{C6A9F0CF-63B8-FE44-877A-86EAFDF75E6E}"/>
              </a:ext>
            </a:extLst>
          </p:cNvPr>
          <p:cNvCxnSpPr>
            <a:cxnSpLocks/>
            <a:stCxn id="335" idx="6"/>
            <a:endCxn id="349" idx="2"/>
          </p:cNvCxnSpPr>
          <p:nvPr/>
        </p:nvCxnSpPr>
        <p:spPr>
          <a:xfrm>
            <a:off x="9057195" y="2568552"/>
            <a:ext cx="1149333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線接點 377">
            <a:extLst>
              <a:ext uri="{FF2B5EF4-FFF2-40B4-BE49-F238E27FC236}">
                <a16:creationId xmlns:a16="http://schemas.microsoft.com/office/drawing/2014/main" id="{8121544A-75AB-5847-95A4-ADC44EE04DF5}"/>
              </a:ext>
            </a:extLst>
          </p:cNvPr>
          <p:cNvCxnSpPr>
            <a:cxnSpLocks/>
            <a:stCxn id="335" idx="6"/>
            <a:endCxn id="350" idx="2"/>
          </p:cNvCxnSpPr>
          <p:nvPr/>
        </p:nvCxnSpPr>
        <p:spPr>
          <a:xfrm>
            <a:off x="9057195" y="2568552"/>
            <a:ext cx="1156746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線接點 378">
            <a:extLst>
              <a:ext uri="{FF2B5EF4-FFF2-40B4-BE49-F238E27FC236}">
                <a16:creationId xmlns:a16="http://schemas.microsoft.com/office/drawing/2014/main" id="{371A43FF-DE85-3146-831C-FFCCEA34107B}"/>
              </a:ext>
            </a:extLst>
          </p:cNvPr>
          <p:cNvCxnSpPr>
            <a:cxnSpLocks/>
            <a:stCxn id="335" idx="6"/>
            <a:endCxn id="352" idx="2"/>
          </p:cNvCxnSpPr>
          <p:nvPr/>
        </p:nvCxnSpPr>
        <p:spPr>
          <a:xfrm>
            <a:off x="9057195" y="2568552"/>
            <a:ext cx="1149333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線接點 379">
            <a:extLst>
              <a:ext uri="{FF2B5EF4-FFF2-40B4-BE49-F238E27FC236}">
                <a16:creationId xmlns:a16="http://schemas.microsoft.com/office/drawing/2014/main" id="{3610FAEE-678A-9748-9296-8BD91452EB4E}"/>
              </a:ext>
            </a:extLst>
          </p:cNvPr>
          <p:cNvCxnSpPr>
            <a:cxnSpLocks/>
            <a:stCxn id="335" idx="6"/>
            <a:endCxn id="351" idx="2"/>
          </p:cNvCxnSpPr>
          <p:nvPr/>
        </p:nvCxnSpPr>
        <p:spPr>
          <a:xfrm>
            <a:off x="9057195" y="2568552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線接點 380">
            <a:extLst>
              <a:ext uri="{FF2B5EF4-FFF2-40B4-BE49-F238E27FC236}">
                <a16:creationId xmlns:a16="http://schemas.microsoft.com/office/drawing/2014/main" id="{5B61A7CE-238C-5A4D-BAA3-846A06105DA0}"/>
              </a:ext>
            </a:extLst>
          </p:cNvPr>
          <p:cNvCxnSpPr>
            <a:cxnSpLocks/>
            <a:stCxn id="335" idx="6"/>
            <a:endCxn id="353" idx="2"/>
          </p:cNvCxnSpPr>
          <p:nvPr/>
        </p:nvCxnSpPr>
        <p:spPr>
          <a:xfrm>
            <a:off x="9057195" y="2568552"/>
            <a:ext cx="1149333" cy="3550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線接點 381">
            <a:extLst>
              <a:ext uri="{FF2B5EF4-FFF2-40B4-BE49-F238E27FC236}">
                <a16:creationId xmlns:a16="http://schemas.microsoft.com/office/drawing/2014/main" id="{A84BD063-9AE5-934B-88A6-7F0414771A86}"/>
              </a:ext>
            </a:extLst>
          </p:cNvPr>
          <p:cNvCxnSpPr>
            <a:cxnSpLocks/>
            <a:stCxn id="335" idx="6"/>
            <a:endCxn id="354" idx="2"/>
          </p:cNvCxnSpPr>
          <p:nvPr/>
        </p:nvCxnSpPr>
        <p:spPr>
          <a:xfrm>
            <a:off x="9057195" y="2568552"/>
            <a:ext cx="1156746" cy="4048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線接點 382">
            <a:extLst>
              <a:ext uri="{FF2B5EF4-FFF2-40B4-BE49-F238E27FC236}">
                <a16:creationId xmlns:a16="http://schemas.microsoft.com/office/drawing/2014/main" id="{D9D2FF59-5F84-2F40-BCB2-52AF5ADD9E5F}"/>
              </a:ext>
            </a:extLst>
          </p:cNvPr>
          <p:cNvCxnSpPr>
            <a:cxnSpLocks/>
            <a:stCxn id="337" idx="6"/>
            <a:endCxn id="344" idx="2"/>
          </p:cNvCxnSpPr>
          <p:nvPr/>
        </p:nvCxnSpPr>
        <p:spPr>
          <a:xfrm flipV="1">
            <a:off x="9057195" y="1064105"/>
            <a:ext cx="1149333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線接點 383">
            <a:extLst>
              <a:ext uri="{FF2B5EF4-FFF2-40B4-BE49-F238E27FC236}">
                <a16:creationId xmlns:a16="http://schemas.microsoft.com/office/drawing/2014/main" id="{7E7A7450-732F-0E40-BC58-97ADCE50BEEB}"/>
              </a:ext>
            </a:extLst>
          </p:cNvPr>
          <p:cNvCxnSpPr>
            <a:cxnSpLocks/>
            <a:stCxn id="337" idx="6"/>
            <a:endCxn id="343" idx="2"/>
          </p:cNvCxnSpPr>
          <p:nvPr/>
        </p:nvCxnSpPr>
        <p:spPr>
          <a:xfrm flipV="1">
            <a:off x="9057195" y="1561953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線接點 384">
            <a:extLst>
              <a:ext uri="{FF2B5EF4-FFF2-40B4-BE49-F238E27FC236}">
                <a16:creationId xmlns:a16="http://schemas.microsoft.com/office/drawing/2014/main" id="{3246DFF9-8A8A-4544-8626-919B7D8E4296}"/>
              </a:ext>
            </a:extLst>
          </p:cNvPr>
          <p:cNvCxnSpPr>
            <a:cxnSpLocks/>
            <a:stCxn id="337" idx="6"/>
            <a:endCxn id="345" idx="2"/>
          </p:cNvCxnSpPr>
          <p:nvPr/>
        </p:nvCxnSpPr>
        <p:spPr>
          <a:xfrm flipV="1">
            <a:off x="9057195" y="2059801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接點 385">
            <a:extLst>
              <a:ext uri="{FF2B5EF4-FFF2-40B4-BE49-F238E27FC236}">
                <a16:creationId xmlns:a16="http://schemas.microsoft.com/office/drawing/2014/main" id="{2891C204-51B2-5248-8941-0F122867FA39}"/>
              </a:ext>
            </a:extLst>
          </p:cNvPr>
          <p:cNvCxnSpPr>
            <a:cxnSpLocks/>
            <a:stCxn id="337" idx="6"/>
            <a:endCxn id="346" idx="2"/>
          </p:cNvCxnSpPr>
          <p:nvPr/>
        </p:nvCxnSpPr>
        <p:spPr>
          <a:xfrm flipV="1">
            <a:off x="9057195" y="2557649"/>
            <a:ext cx="1156746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接點 386">
            <a:extLst>
              <a:ext uri="{FF2B5EF4-FFF2-40B4-BE49-F238E27FC236}">
                <a16:creationId xmlns:a16="http://schemas.microsoft.com/office/drawing/2014/main" id="{42446D7A-FB4C-824B-B8D3-3A3812ADE62F}"/>
              </a:ext>
            </a:extLst>
          </p:cNvPr>
          <p:cNvCxnSpPr>
            <a:cxnSpLocks/>
            <a:stCxn id="337" idx="6"/>
            <a:endCxn id="348" idx="2"/>
          </p:cNvCxnSpPr>
          <p:nvPr/>
        </p:nvCxnSpPr>
        <p:spPr>
          <a:xfrm>
            <a:off x="9057195" y="3066400"/>
            <a:ext cx="1149333" cy="6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線接點 387">
            <a:extLst>
              <a:ext uri="{FF2B5EF4-FFF2-40B4-BE49-F238E27FC236}">
                <a16:creationId xmlns:a16="http://schemas.microsoft.com/office/drawing/2014/main" id="{5AAFBC1C-F404-CB4E-9BFA-446F1B4A448D}"/>
              </a:ext>
            </a:extLst>
          </p:cNvPr>
          <p:cNvCxnSpPr>
            <a:cxnSpLocks/>
            <a:stCxn id="337" idx="6"/>
            <a:endCxn id="347" idx="2"/>
          </p:cNvCxnSpPr>
          <p:nvPr/>
        </p:nvCxnSpPr>
        <p:spPr>
          <a:xfrm>
            <a:off x="9057195" y="3066400"/>
            <a:ext cx="1149333" cy="56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線接點 388">
            <a:extLst>
              <a:ext uri="{FF2B5EF4-FFF2-40B4-BE49-F238E27FC236}">
                <a16:creationId xmlns:a16="http://schemas.microsoft.com/office/drawing/2014/main" id="{081C86C7-BC9C-4245-917B-74531DA330CE}"/>
              </a:ext>
            </a:extLst>
          </p:cNvPr>
          <p:cNvCxnSpPr>
            <a:cxnSpLocks/>
            <a:stCxn id="337" idx="6"/>
            <a:endCxn id="349" idx="2"/>
          </p:cNvCxnSpPr>
          <p:nvPr/>
        </p:nvCxnSpPr>
        <p:spPr>
          <a:xfrm>
            <a:off x="9057195" y="3066400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接點 389">
            <a:extLst>
              <a:ext uri="{FF2B5EF4-FFF2-40B4-BE49-F238E27FC236}">
                <a16:creationId xmlns:a16="http://schemas.microsoft.com/office/drawing/2014/main" id="{87BD455B-545F-5F4B-AA8F-BF73E5D178D0}"/>
              </a:ext>
            </a:extLst>
          </p:cNvPr>
          <p:cNvCxnSpPr>
            <a:cxnSpLocks/>
            <a:stCxn id="337" idx="6"/>
            <a:endCxn id="350" idx="2"/>
          </p:cNvCxnSpPr>
          <p:nvPr/>
        </p:nvCxnSpPr>
        <p:spPr>
          <a:xfrm>
            <a:off x="9057195" y="3066400"/>
            <a:ext cx="1156746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線接點 390">
            <a:extLst>
              <a:ext uri="{FF2B5EF4-FFF2-40B4-BE49-F238E27FC236}">
                <a16:creationId xmlns:a16="http://schemas.microsoft.com/office/drawing/2014/main" id="{9D51E2DB-1423-7D45-8695-2802265D6436}"/>
              </a:ext>
            </a:extLst>
          </p:cNvPr>
          <p:cNvCxnSpPr>
            <a:cxnSpLocks/>
            <a:stCxn id="337" idx="6"/>
            <a:endCxn id="352" idx="2"/>
          </p:cNvCxnSpPr>
          <p:nvPr/>
        </p:nvCxnSpPr>
        <p:spPr>
          <a:xfrm>
            <a:off x="9057195" y="3066400"/>
            <a:ext cx="1149333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線接點 391">
            <a:extLst>
              <a:ext uri="{FF2B5EF4-FFF2-40B4-BE49-F238E27FC236}">
                <a16:creationId xmlns:a16="http://schemas.microsoft.com/office/drawing/2014/main" id="{AF537087-19DD-B74B-997D-72D858D46ED6}"/>
              </a:ext>
            </a:extLst>
          </p:cNvPr>
          <p:cNvCxnSpPr>
            <a:cxnSpLocks/>
            <a:stCxn id="337" idx="6"/>
            <a:endCxn id="351" idx="2"/>
          </p:cNvCxnSpPr>
          <p:nvPr/>
        </p:nvCxnSpPr>
        <p:spPr>
          <a:xfrm>
            <a:off x="9057195" y="3066400"/>
            <a:ext cx="1149333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線接點 392">
            <a:extLst>
              <a:ext uri="{FF2B5EF4-FFF2-40B4-BE49-F238E27FC236}">
                <a16:creationId xmlns:a16="http://schemas.microsoft.com/office/drawing/2014/main" id="{42ED1250-E654-4548-9E3C-7CFCC7D24E16}"/>
              </a:ext>
            </a:extLst>
          </p:cNvPr>
          <p:cNvCxnSpPr>
            <a:cxnSpLocks/>
            <a:stCxn id="337" idx="6"/>
            <a:endCxn id="353" idx="2"/>
          </p:cNvCxnSpPr>
          <p:nvPr/>
        </p:nvCxnSpPr>
        <p:spPr>
          <a:xfrm>
            <a:off x="9057195" y="3066400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線接點 393">
            <a:extLst>
              <a:ext uri="{FF2B5EF4-FFF2-40B4-BE49-F238E27FC236}">
                <a16:creationId xmlns:a16="http://schemas.microsoft.com/office/drawing/2014/main" id="{9E3534FC-3DC2-D646-8227-E5EB9C26FE66}"/>
              </a:ext>
            </a:extLst>
          </p:cNvPr>
          <p:cNvCxnSpPr>
            <a:cxnSpLocks/>
            <a:stCxn id="337" idx="6"/>
            <a:endCxn id="354" idx="2"/>
          </p:cNvCxnSpPr>
          <p:nvPr/>
        </p:nvCxnSpPr>
        <p:spPr>
          <a:xfrm>
            <a:off x="9057195" y="3066400"/>
            <a:ext cx="1156746" cy="3550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直線接點 394">
            <a:extLst>
              <a:ext uri="{FF2B5EF4-FFF2-40B4-BE49-F238E27FC236}">
                <a16:creationId xmlns:a16="http://schemas.microsoft.com/office/drawing/2014/main" id="{444DBE78-60E1-8941-B1BF-8BFC6860D720}"/>
              </a:ext>
            </a:extLst>
          </p:cNvPr>
          <p:cNvCxnSpPr>
            <a:cxnSpLocks/>
            <a:stCxn id="338" idx="6"/>
            <a:endCxn id="344" idx="2"/>
          </p:cNvCxnSpPr>
          <p:nvPr/>
        </p:nvCxnSpPr>
        <p:spPr>
          <a:xfrm flipV="1">
            <a:off x="9064608" y="1064105"/>
            <a:ext cx="1141920" cy="2500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線接點 395">
            <a:extLst>
              <a:ext uri="{FF2B5EF4-FFF2-40B4-BE49-F238E27FC236}">
                <a16:creationId xmlns:a16="http://schemas.microsoft.com/office/drawing/2014/main" id="{FE6FC5AD-E9D6-784B-AD39-C66B439E284E}"/>
              </a:ext>
            </a:extLst>
          </p:cNvPr>
          <p:cNvCxnSpPr>
            <a:cxnSpLocks/>
            <a:stCxn id="338" idx="6"/>
            <a:endCxn id="343" idx="2"/>
          </p:cNvCxnSpPr>
          <p:nvPr/>
        </p:nvCxnSpPr>
        <p:spPr>
          <a:xfrm flipV="1">
            <a:off x="9064608" y="1561953"/>
            <a:ext cx="1141920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線接點 396">
            <a:extLst>
              <a:ext uri="{FF2B5EF4-FFF2-40B4-BE49-F238E27FC236}">
                <a16:creationId xmlns:a16="http://schemas.microsoft.com/office/drawing/2014/main" id="{E110AE07-3AA5-DD4C-B5F3-010382C72318}"/>
              </a:ext>
            </a:extLst>
          </p:cNvPr>
          <p:cNvCxnSpPr>
            <a:cxnSpLocks/>
            <a:stCxn id="338" idx="6"/>
            <a:endCxn id="345" idx="2"/>
          </p:cNvCxnSpPr>
          <p:nvPr/>
        </p:nvCxnSpPr>
        <p:spPr>
          <a:xfrm flipV="1">
            <a:off x="9064608" y="2059801"/>
            <a:ext cx="1141920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線接點 397">
            <a:extLst>
              <a:ext uri="{FF2B5EF4-FFF2-40B4-BE49-F238E27FC236}">
                <a16:creationId xmlns:a16="http://schemas.microsoft.com/office/drawing/2014/main" id="{03423FAB-E8EB-2B41-AE36-B4BDC55128B3}"/>
              </a:ext>
            </a:extLst>
          </p:cNvPr>
          <p:cNvCxnSpPr>
            <a:cxnSpLocks/>
            <a:stCxn id="338" idx="6"/>
            <a:endCxn id="346" idx="2"/>
          </p:cNvCxnSpPr>
          <p:nvPr/>
        </p:nvCxnSpPr>
        <p:spPr>
          <a:xfrm flipV="1">
            <a:off x="9064608" y="2557649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線接點 398">
            <a:extLst>
              <a:ext uri="{FF2B5EF4-FFF2-40B4-BE49-F238E27FC236}">
                <a16:creationId xmlns:a16="http://schemas.microsoft.com/office/drawing/2014/main" id="{B0313B58-C4E4-034B-B3D6-2F34A5DC8CDE}"/>
              </a:ext>
            </a:extLst>
          </p:cNvPr>
          <p:cNvCxnSpPr>
            <a:cxnSpLocks/>
            <a:stCxn id="338" idx="6"/>
            <a:endCxn id="348" idx="2"/>
          </p:cNvCxnSpPr>
          <p:nvPr/>
        </p:nvCxnSpPr>
        <p:spPr>
          <a:xfrm flipV="1">
            <a:off x="9064608" y="3132313"/>
            <a:ext cx="1141920" cy="431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線接點 399">
            <a:extLst>
              <a:ext uri="{FF2B5EF4-FFF2-40B4-BE49-F238E27FC236}">
                <a16:creationId xmlns:a16="http://schemas.microsoft.com/office/drawing/2014/main" id="{07CAF833-E30C-D549-B057-57D077BA15FC}"/>
              </a:ext>
            </a:extLst>
          </p:cNvPr>
          <p:cNvCxnSpPr>
            <a:cxnSpLocks/>
            <a:stCxn id="338" idx="6"/>
            <a:endCxn id="347" idx="2"/>
          </p:cNvCxnSpPr>
          <p:nvPr/>
        </p:nvCxnSpPr>
        <p:spPr>
          <a:xfrm>
            <a:off x="9064608" y="3564248"/>
            <a:ext cx="1141920" cy="6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線接點 400">
            <a:extLst>
              <a:ext uri="{FF2B5EF4-FFF2-40B4-BE49-F238E27FC236}">
                <a16:creationId xmlns:a16="http://schemas.microsoft.com/office/drawing/2014/main" id="{845A6EB3-7B06-4244-9967-FECFB45B4620}"/>
              </a:ext>
            </a:extLst>
          </p:cNvPr>
          <p:cNvCxnSpPr>
            <a:cxnSpLocks/>
            <a:stCxn id="338" idx="6"/>
            <a:endCxn id="349" idx="2"/>
          </p:cNvCxnSpPr>
          <p:nvPr/>
        </p:nvCxnSpPr>
        <p:spPr>
          <a:xfrm>
            <a:off x="9064608" y="3564248"/>
            <a:ext cx="1141920" cy="56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線接點 401">
            <a:extLst>
              <a:ext uri="{FF2B5EF4-FFF2-40B4-BE49-F238E27FC236}">
                <a16:creationId xmlns:a16="http://schemas.microsoft.com/office/drawing/2014/main" id="{D145830A-A7A6-1C41-A195-22EC21D45489}"/>
              </a:ext>
            </a:extLst>
          </p:cNvPr>
          <p:cNvCxnSpPr>
            <a:cxnSpLocks/>
            <a:stCxn id="338" idx="6"/>
            <a:endCxn id="350" idx="2"/>
          </p:cNvCxnSpPr>
          <p:nvPr/>
        </p:nvCxnSpPr>
        <p:spPr>
          <a:xfrm>
            <a:off x="9064608" y="3564248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線接點 402">
            <a:extLst>
              <a:ext uri="{FF2B5EF4-FFF2-40B4-BE49-F238E27FC236}">
                <a16:creationId xmlns:a16="http://schemas.microsoft.com/office/drawing/2014/main" id="{F40727E2-801B-5143-9CB0-246E800E4B77}"/>
              </a:ext>
            </a:extLst>
          </p:cNvPr>
          <p:cNvCxnSpPr>
            <a:cxnSpLocks/>
            <a:stCxn id="338" idx="6"/>
            <a:endCxn id="352" idx="2"/>
          </p:cNvCxnSpPr>
          <p:nvPr/>
        </p:nvCxnSpPr>
        <p:spPr>
          <a:xfrm>
            <a:off x="9064608" y="3564248"/>
            <a:ext cx="1141920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線接點 403">
            <a:extLst>
              <a:ext uri="{FF2B5EF4-FFF2-40B4-BE49-F238E27FC236}">
                <a16:creationId xmlns:a16="http://schemas.microsoft.com/office/drawing/2014/main" id="{08398566-38B9-0A46-8A51-9F67FE8393AA}"/>
              </a:ext>
            </a:extLst>
          </p:cNvPr>
          <p:cNvCxnSpPr>
            <a:cxnSpLocks/>
            <a:stCxn id="338" idx="6"/>
            <a:endCxn id="351" idx="2"/>
          </p:cNvCxnSpPr>
          <p:nvPr/>
        </p:nvCxnSpPr>
        <p:spPr>
          <a:xfrm>
            <a:off x="9064608" y="3564248"/>
            <a:ext cx="1141920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線接點 404">
            <a:extLst>
              <a:ext uri="{FF2B5EF4-FFF2-40B4-BE49-F238E27FC236}">
                <a16:creationId xmlns:a16="http://schemas.microsoft.com/office/drawing/2014/main" id="{52423FE2-046C-F241-848A-3691157D38F0}"/>
              </a:ext>
            </a:extLst>
          </p:cNvPr>
          <p:cNvCxnSpPr>
            <a:cxnSpLocks/>
            <a:stCxn id="338" idx="6"/>
            <a:endCxn id="353" idx="2"/>
          </p:cNvCxnSpPr>
          <p:nvPr/>
        </p:nvCxnSpPr>
        <p:spPr>
          <a:xfrm>
            <a:off x="9064608" y="3564248"/>
            <a:ext cx="1141920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線接點 405">
            <a:extLst>
              <a:ext uri="{FF2B5EF4-FFF2-40B4-BE49-F238E27FC236}">
                <a16:creationId xmlns:a16="http://schemas.microsoft.com/office/drawing/2014/main" id="{9F579D6E-B7F4-5048-A5A9-1E3AE6BD9C6D}"/>
              </a:ext>
            </a:extLst>
          </p:cNvPr>
          <p:cNvCxnSpPr>
            <a:cxnSpLocks/>
            <a:stCxn id="338" idx="6"/>
            <a:endCxn id="354" idx="2"/>
          </p:cNvCxnSpPr>
          <p:nvPr/>
        </p:nvCxnSpPr>
        <p:spPr>
          <a:xfrm>
            <a:off x="9064608" y="3564248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線接點 406">
            <a:extLst>
              <a:ext uri="{FF2B5EF4-FFF2-40B4-BE49-F238E27FC236}">
                <a16:creationId xmlns:a16="http://schemas.microsoft.com/office/drawing/2014/main" id="{C7692C7A-42C6-5645-A5F1-290A2ED5F9B6}"/>
              </a:ext>
            </a:extLst>
          </p:cNvPr>
          <p:cNvCxnSpPr>
            <a:cxnSpLocks/>
            <a:stCxn id="340" idx="6"/>
            <a:endCxn id="344" idx="2"/>
          </p:cNvCxnSpPr>
          <p:nvPr/>
        </p:nvCxnSpPr>
        <p:spPr>
          <a:xfrm flipV="1">
            <a:off x="9057195" y="1064105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線接點 407">
            <a:extLst>
              <a:ext uri="{FF2B5EF4-FFF2-40B4-BE49-F238E27FC236}">
                <a16:creationId xmlns:a16="http://schemas.microsoft.com/office/drawing/2014/main" id="{6B9997C0-2550-F549-99A4-A45E68E8F20B}"/>
              </a:ext>
            </a:extLst>
          </p:cNvPr>
          <p:cNvCxnSpPr>
            <a:cxnSpLocks/>
            <a:stCxn id="340" idx="6"/>
            <a:endCxn id="343" idx="2"/>
          </p:cNvCxnSpPr>
          <p:nvPr/>
        </p:nvCxnSpPr>
        <p:spPr>
          <a:xfrm flipV="1">
            <a:off x="9057195" y="1561953"/>
            <a:ext cx="1149333" cy="257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線接點 408">
            <a:extLst>
              <a:ext uri="{FF2B5EF4-FFF2-40B4-BE49-F238E27FC236}">
                <a16:creationId xmlns:a16="http://schemas.microsoft.com/office/drawing/2014/main" id="{6AE3C9C0-F731-CB46-A1B9-0E13FC389E5F}"/>
              </a:ext>
            </a:extLst>
          </p:cNvPr>
          <p:cNvCxnSpPr>
            <a:cxnSpLocks/>
            <a:stCxn id="340" idx="6"/>
            <a:endCxn id="345" idx="2"/>
          </p:cNvCxnSpPr>
          <p:nvPr/>
        </p:nvCxnSpPr>
        <p:spPr>
          <a:xfrm flipV="1">
            <a:off x="9057195" y="2059801"/>
            <a:ext cx="1149333" cy="2079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線接點 409">
            <a:extLst>
              <a:ext uri="{FF2B5EF4-FFF2-40B4-BE49-F238E27FC236}">
                <a16:creationId xmlns:a16="http://schemas.microsoft.com/office/drawing/2014/main" id="{B82BEE7A-7ACD-0149-8A09-86AE0ECC4949}"/>
              </a:ext>
            </a:extLst>
          </p:cNvPr>
          <p:cNvCxnSpPr>
            <a:cxnSpLocks/>
            <a:stCxn id="340" idx="6"/>
            <a:endCxn id="346" idx="2"/>
          </p:cNvCxnSpPr>
          <p:nvPr/>
        </p:nvCxnSpPr>
        <p:spPr>
          <a:xfrm flipV="1">
            <a:off x="9057195" y="2557649"/>
            <a:ext cx="1156746" cy="158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線接點 410">
            <a:extLst>
              <a:ext uri="{FF2B5EF4-FFF2-40B4-BE49-F238E27FC236}">
                <a16:creationId xmlns:a16="http://schemas.microsoft.com/office/drawing/2014/main" id="{7EB2D126-74C9-B34B-8EE1-3067218A0017}"/>
              </a:ext>
            </a:extLst>
          </p:cNvPr>
          <p:cNvCxnSpPr>
            <a:cxnSpLocks/>
            <a:stCxn id="340" idx="6"/>
            <a:endCxn id="348" idx="2"/>
          </p:cNvCxnSpPr>
          <p:nvPr/>
        </p:nvCxnSpPr>
        <p:spPr>
          <a:xfrm flipV="1">
            <a:off x="9057195" y="3132313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接點 411">
            <a:extLst>
              <a:ext uri="{FF2B5EF4-FFF2-40B4-BE49-F238E27FC236}">
                <a16:creationId xmlns:a16="http://schemas.microsoft.com/office/drawing/2014/main" id="{BC15D056-2F5D-EE45-9B5E-08C7C7300AB3}"/>
              </a:ext>
            </a:extLst>
          </p:cNvPr>
          <p:cNvCxnSpPr>
            <a:cxnSpLocks/>
            <a:stCxn id="340" idx="6"/>
            <a:endCxn id="347" idx="2"/>
          </p:cNvCxnSpPr>
          <p:nvPr/>
        </p:nvCxnSpPr>
        <p:spPr>
          <a:xfrm flipV="1">
            <a:off x="9057195" y="3630161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線接點 412">
            <a:extLst>
              <a:ext uri="{FF2B5EF4-FFF2-40B4-BE49-F238E27FC236}">
                <a16:creationId xmlns:a16="http://schemas.microsoft.com/office/drawing/2014/main" id="{221F0326-F6C9-5C4A-B341-7A50B1CA8707}"/>
              </a:ext>
            </a:extLst>
          </p:cNvPr>
          <p:cNvCxnSpPr>
            <a:cxnSpLocks/>
            <a:stCxn id="340" idx="6"/>
            <a:endCxn id="349" idx="2"/>
          </p:cNvCxnSpPr>
          <p:nvPr/>
        </p:nvCxnSpPr>
        <p:spPr>
          <a:xfrm flipV="1">
            <a:off x="9057195" y="4128009"/>
            <a:ext cx="1149333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線接點 413">
            <a:extLst>
              <a:ext uri="{FF2B5EF4-FFF2-40B4-BE49-F238E27FC236}">
                <a16:creationId xmlns:a16="http://schemas.microsoft.com/office/drawing/2014/main" id="{C81F0A14-307B-BB4C-800F-902291C12DD1}"/>
              </a:ext>
            </a:extLst>
          </p:cNvPr>
          <p:cNvCxnSpPr>
            <a:cxnSpLocks/>
            <a:stCxn id="340" idx="6"/>
            <a:endCxn id="352" idx="2"/>
          </p:cNvCxnSpPr>
          <p:nvPr/>
        </p:nvCxnSpPr>
        <p:spPr>
          <a:xfrm>
            <a:off x="9057195" y="4138912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線接點 414">
            <a:extLst>
              <a:ext uri="{FF2B5EF4-FFF2-40B4-BE49-F238E27FC236}">
                <a16:creationId xmlns:a16="http://schemas.microsoft.com/office/drawing/2014/main" id="{C2B4E22A-20F5-7945-89E8-388F48F797E9}"/>
              </a:ext>
            </a:extLst>
          </p:cNvPr>
          <p:cNvCxnSpPr>
            <a:cxnSpLocks/>
            <a:stCxn id="340" idx="6"/>
            <a:endCxn id="350" idx="2"/>
          </p:cNvCxnSpPr>
          <p:nvPr/>
        </p:nvCxnSpPr>
        <p:spPr>
          <a:xfrm>
            <a:off x="9057195" y="4138912"/>
            <a:ext cx="1156746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線接點 415">
            <a:extLst>
              <a:ext uri="{FF2B5EF4-FFF2-40B4-BE49-F238E27FC236}">
                <a16:creationId xmlns:a16="http://schemas.microsoft.com/office/drawing/2014/main" id="{45B0161B-E517-1448-AE88-D09F4E818188}"/>
              </a:ext>
            </a:extLst>
          </p:cNvPr>
          <p:cNvCxnSpPr>
            <a:cxnSpLocks/>
            <a:stCxn id="340" idx="6"/>
            <a:endCxn id="351" idx="2"/>
          </p:cNvCxnSpPr>
          <p:nvPr/>
        </p:nvCxnSpPr>
        <p:spPr>
          <a:xfrm>
            <a:off x="9057195" y="4138912"/>
            <a:ext cx="1149333" cy="148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線接點 416">
            <a:extLst>
              <a:ext uri="{FF2B5EF4-FFF2-40B4-BE49-F238E27FC236}">
                <a16:creationId xmlns:a16="http://schemas.microsoft.com/office/drawing/2014/main" id="{3CA533F0-801F-DC41-B600-B42860D229B6}"/>
              </a:ext>
            </a:extLst>
          </p:cNvPr>
          <p:cNvCxnSpPr>
            <a:cxnSpLocks/>
            <a:stCxn id="340" idx="6"/>
            <a:endCxn id="353" idx="2"/>
          </p:cNvCxnSpPr>
          <p:nvPr/>
        </p:nvCxnSpPr>
        <p:spPr>
          <a:xfrm>
            <a:off x="9057195" y="4138912"/>
            <a:ext cx="1149333" cy="198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線接點 417">
            <a:extLst>
              <a:ext uri="{FF2B5EF4-FFF2-40B4-BE49-F238E27FC236}">
                <a16:creationId xmlns:a16="http://schemas.microsoft.com/office/drawing/2014/main" id="{3183FDC6-F4E8-1F4B-8F87-85C94E2562BC}"/>
              </a:ext>
            </a:extLst>
          </p:cNvPr>
          <p:cNvCxnSpPr>
            <a:cxnSpLocks/>
            <a:stCxn id="340" idx="6"/>
            <a:endCxn id="354" idx="2"/>
          </p:cNvCxnSpPr>
          <p:nvPr/>
        </p:nvCxnSpPr>
        <p:spPr>
          <a:xfrm>
            <a:off x="9057195" y="4138912"/>
            <a:ext cx="1156746" cy="2478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線接點 418">
            <a:extLst>
              <a:ext uri="{FF2B5EF4-FFF2-40B4-BE49-F238E27FC236}">
                <a16:creationId xmlns:a16="http://schemas.microsoft.com/office/drawing/2014/main" id="{BB4E4905-C6B3-3C40-BCC5-E5BF010CD341}"/>
              </a:ext>
            </a:extLst>
          </p:cNvPr>
          <p:cNvCxnSpPr>
            <a:cxnSpLocks/>
            <a:stCxn id="339" idx="6"/>
            <a:endCxn id="344" idx="2"/>
          </p:cNvCxnSpPr>
          <p:nvPr/>
        </p:nvCxnSpPr>
        <p:spPr>
          <a:xfrm flipV="1">
            <a:off x="9057195" y="1064105"/>
            <a:ext cx="1149333" cy="357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線接點 419">
            <a:extLst>
              <a:ext uri="{FF2B5EF4-FFF2-40B4-BE49-F238E27FC236}">
                <a16:creationId xmlns:a16="http://schemas.microsoft.com/office/drawing/2014/main" id="{268F1452-E185-9143-BEC8-DC6115AD37E6}"/>
              </a:ext>
            </a:extLst>
          </p:cNvPr>
          <p:cNvCxnSpPr>
            <a:cxnSpLocks/>
            <a:stCxn id="339" idx="6"/>
            <a:endCxn id="343" idx="2"/>
          </p:cNvCxnSpPr>
          <p:nvPr/>
        </p:nvCxnSpPr>
        <p:spPr>
          <a:xfrm flipV="1">
            <a:off x="9057195" y="1561953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線接點 420">
            <a:extLst>
              <a:ext uri="{FF2B5EF4-FFF2-40B4-BE49-F238E27FC236}">
                <a16:creationId xmlns:a16="http://schemas.microsoft.com/office/drawing/2014/main" id="{219FFEBF-722F-D549-AA58-E7208160EA1A}"/>
              </a:ext>
            </a:extLst>
          </p:cNvPr>
          <p:cNvCxnSpPr>
            <a:cxnSpLocks/>
            <a:stCxn id="339" idx="6"/>
            <a:endCxn id="345" idx="2"/>
          </p:cNvCxnSpPr>
          <p:nvPr/>
        </p:nvCxnSpPr>
        <p:spPr>
          <a:xfrm flipV="1">
            <a:off x="9057195" y="2059801"/>
            <a:ext cx="1149333" cy="257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線接點 421">
            <a:extLst>
              <a:ext uri="{FF2B5EF4-FFF2-40B4-BE49-F238E27FC236}">
                <a16:creationId xmlns:a16="http://schemas.microsoft.com/office/drawing/2014/main" id="{61491AE7-C880-D040-AD75-324F1E4DE153}"/>
              </a:ext>
            </a:extLst>
          </p:cNvPr>
          <p:cNvCxnSpPr>
            <a:cxnSpLocks/>
            <a:stCxn id="339" idx="6"/>
            <a:endCxn id="346" idx="2"/>
          </p:cNvCxnSpPr>
          <p:nvPr/>
        </p:nvCxnSpPr>
        <p:spPr>
          <a:xfrm flipV="1">
            <a:off x="9057195" y="2557649"/>
            <a:ext cx="1156746" cy="2079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線接點 422">
            <a:extLst>
              <a:ext uri="{FF2B5EF4-FFF2-40B4-BE49-F238E27FC236}">
                <a16:creationId xmlns:a16="http://schemas.microsoft.com/office/drawing/2014/main" id="{2D64936D-E822-974E-B825-EEAA5D520CE7}"/>
              </a:ext>
            </a:extLst>
          </p:cNvPr>
          <p:cNvCxnSpPr>
            <a:cxnSpLocks/>
            <a:stCxn id="339" idx="6"/>
            <a:endCxn id="348" idx="2"/>
          </p:cNvCxnSpPr>
          <p:nvPr/>
        </p:nvCxnSpPr>
        <p:spPr>
          <a:xfrm flipV="1">
            <a:off x="9057195" y="3132313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接點 423">
            <a:extLst>
              <a:ext uri="{FF2B5EF4-FFF2-40B4-BE49-F238E27FC236}">
                <a16:creationId xmlns:a16="http://schemas.microsoft.com/office/drawing/2014/main" id="{E05B9EA5-9455-6547-A6CD-44E3A868FA51}"/>
              </a:ext>
            </a:extLst>
          </p:cNvPr>
          <p:cNvCxnSpPr>
            <a:cxnSpLocks/>
            <a:stCxn id="339" idx="6"/>
            <a:endCxn id="347" idx="2"/>
          </p:cNvCxnSpPr>
          <p:nvPr/>
        </p:nvCxnSpPr>
        <p:spPr>
          <a:xfrm flipV="1">
            <a:off x="9057195" y="3630161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線接點 424">
            <a:extLst>
              <a:ext uri="{FF2B5EF4-FFF2-40B4-BE49-F238E27FC236}">
                <a16:creationId xmlns:a16="http://schemas.microsoft.com/office/drawing/2014/main" id="{B633B3DE-DE43-F941-990B-0ED2D9FC0659}"/>
              </a:ext>
            </a:extLst>
          </p:cNvPr>
          <p:cNvCxnSpPr>
            <a:cxnSpLocks/>
            <a:stCxn id="339" idx="6"/>
            <a:endCxn id="349" idx="2"/>
          </p:cNvCxnSpPr>
          <p:nvPr/>
        </p:nvCxnSpPr>
        <p:spPr>
          <a:xfrm flipV="1">
            <a:off x="9057195" y="4128009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線接點 425">
            <a:extLst>
              <a:ext uri="{FF2B5EF4-FFF2-40B4-BE49-F238E27FC236}">
                <a16:creationId xmlns:a16="http://schemas.microsoft.com/office/drawing/2014/main" id="{CF03FC60-4EC1-3E42-809A-9CAA42D0B48E}"/>
              </a:ext>
            </a:extLst>
          </p:cNvPr>
          <p:cNvCxnSpPr>
            <a:cxnSpLocks/>
            <a:stCxn id="339" idx="6"/>
            <a:endCxn id="350" idx="2"/>
          </p:cNvCxnSpPr>
          <p:nvPr/>
        </p:nvCxnSpPr>
        <p:spPr>
          <a:xfrm flipV="1">
            <a:off x="9057195" y="4625857"/>
            <a:ext cx="1156746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線接點 426">
            <a:extLst>
              <a:ext uri="{FF2B5EF4-FFF2-40B4-BE49-F238E27FC236}">
                <a16:creationId xmlns:a16="http://schemas.microsoft.com/office/drawing/2014/main" id="{41BE8739-D852-0F49-AFE5-34C241124FB1}"/>
              </a:ext>
            </a:extLst>
          </p:cNvPr>
          <p:cNvCxnSpPr>
            <a:cxnSpLocks/>
            <a:stCxn id="339" idx="6"/>
            <a:endCxn id="352" idx="2"/>
          </p:cNvCxnSpPr>
          <p:nvPr/>
        </p:nvCxnSpPr>
        <p:spPr>
          <a:xfrm>
            <a:off x="9057195" y="4636760"/>
            <a:ext cx="1149333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線接點 427">
            <a:extLst>
              <a:ext uri="{FF2B5EF4-FFF2-40B4-BE49-F238E27FC236}">
                <a16:creationId xmlns:a16="http://schemas.microsoft.com/office/drawing/2014/main" id="{0FA2C318-E586-CD46-A224-33A716976D6F}"/>
              </a:ext>
            </a:extLst>
          </p:cNvPr>
          <p:cNvCxnSpPr>
            <a:cxnSpLocks/>
            <a:stCxn id="339" idx="6"/>
            <a:endCxn id="351" idx="2"/>
          </p:cNvCxnSpPr>
          <p:nvPr/>
        </p:nvCxnSpPr>
        <p:spPr>
          <a:xfrm>
            <a:off x="9057195" y="4636760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線接點 428">
            <a:extLst>
              <a:ext uri="{FF2B5EF4-FFF2-40B4-BE49-F238E27FC236}">
                <a16:creationId xmlns:a16="http://schemas.microsoft.com/office/drawing/2014/main" id="{9FDD9F39-D4F2-9144-8773-16DAF3F7D744}"/>
              </a:ext>
            </a:extLst>
          </p:cNvPr>
          <p:cNvCxnSpPr>
            <a:cxnSpLocks/>
            <a:stCxn id="339" idx="6"/>
            <a:endCxn id="353" idx="2"/>
          </p:cNvCxnSpPr>
          <p:nvPr/>
        </p:nvCxnSpPr>
        <p:spPr>
          <a:xfrm>
            <a:off x="9057195" y="4636760"/>
            <a:ext cx="1149333" cy="148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線接點 429">
            <a:extLst>
              <a:ext uri="{FF2B5EF4-FFF2-40B4-BE49-F238E27FC236}">
                <a16:creationId xmlns:a16="http://schemas.microsoft.com/office/drawing/2014/main" id="{4C201430-BF6E-6248-B937-0EEE7572DC3B}"/>
              </a:ext>
            </a:extLst>
          </p:cNvPr>
          <p:cNvCxnSpPr>
            <a:cxnSpLocks/>
            <a:stCxn id="339" idx="6"/>
            <a:endCxn id="354" idx="2"/>
          </p:cNvCxnSpPr>
          <p:nvPr/>
        </p:nvCxnSpPr>
        <p:spPr>
          <a:xfrm>
            <a:off x="9057195" y="4636760"/>
            <a:ext cx="1156746" cy="198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線接點 430">
            <a:extLst>
              <a:ext uri="{FF2B5EF4-FFF2-40B4-BE49-F238E27FC236}">
                <a16:creationId xmlns:a16="http://schemas.microsoft.com/office/drawing/2014/main" id="{FA44A913-18CF-944E-B0C4-EAEE54332158}"/>
              </a:ext>
            </a:extLst>
          </p:cNvPr>
          <p:cNvCxnSpPr>
            <a:cxnSpLocks/>
            <a:stCxn id="341" idx="6"/>
            <a:endCxn id="344" idx="2"/>
          </p:cNvCxnSpPr>
          <p:nvPr/>
        </p:nvCxnSpPr>
        <p:spPr>
          <a:xfrm flipV="1">
            <a:off x="9057195" y="1064105"/>
            <a:ext cx="1149333" cy="4070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線接點 431">
            <a:extLst>
              <a:ext uri="{FF2B5EF4-FFF2-40B4-BE49-F238E27FC236}">
                <a16:creationId xmlns:a16="http://schemas.microsoft.com/office/drawing/2014/main" id="{20B1BEBD-0FFB-2541-924C-8954A1C7E8F1}"/>
              </a:ext>
            </a:extLst>
          </p:cNvPr>
          <p:cNvCxnSpPr>
            <a:cxnSpLocks/>
            <a:stCxn id="341" idx="6"/>
            <a:endCxn id="343" idx="2"/>
          </p:cNvCxnSpPr>
          <p:nvPr/>
        </p:nvCxnSpPr>
        <p:spPr>
          <a:xfrm flipV="1">
            <a:off x="9057195" y="1561953"/>
            <a:ext cx="1149333" cy="357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線接點 432">
            <a:extLst>
              <a:ext uri="{FF2B5EF4-FFF2-40B4-BE49-F238E27FC236}">
                <a16:creationId xmlns:a16="http://schemas.microsoft.com/office/drawing/2014/main" id="{493CC942-8598-3340-97CE-A9BAB26766A2}"/>
              </a:ext>
            </a:extLst>
          </p:cNvPr>
          <p:cNvCxnSpPr>
            <a:cxnSpLocks/>
            <a:stCxn id="341" idx="6"/>
            <a:endCxn id="345" idx="2"/>
          </p:cNvCxnSpPr>
          <p:nvPr/>
        </p:nvCxnSpPr>
        <p:spPr>
          <a:xfrm flipV="1">
            <a:off x="9057195" y="2059801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線接點 433">
            <a:extLst>
              <a:ext uri="{FF2B5EF4-FFF2-40B4-BE49-F238E27FC236}">
                <a16:creationId xmlns:a16="http://schemas.microsoft.com/office/drawing/2014/main" id="{6502AA6D-0A2C-134D-931C-67C2FE27EFC6}"/>
              </a:ext>
            </a:extLst>
          </p:cNvPr>
          <p:cNvCxnSpPr>
            <a:cxnSpLocks/>
            <a:stCxn id="341" idx="6"/>
            <a:endCxn id="346" idx="2"/>
          </p:cNvCxnSpPr>
          <p:nvPr/>
        </p:nvCxnSpPr>
        <p:spPr>
          <a:xfrm flipV="1">
            <a:off x="9057195" y="2557649"/>
            <a:ext cx="1156746" cy="257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線接點 434">
            <a:extLst>
              <a:ext uri="{FF2B5EF4-FFF2-40B4-BE49-F238E27FC236}">
                <a16:creationId xmlns:a16="http://schemas.microsoft.com/office/drawing/2014/main" id="{4D28D1F4-F94C-AD44-80B2-0E35A3A32584}"/>
              </a:ext>
            </a:extLst>
          </p:cNvPr>
          <p:cNvCxnSpPr>
            <a:cxnSpLocks/>
            <a:stCxn id="341" idx="6"/>
            <a:endCxn id="348" idx="2"/>
          </p:cNvCxnSpPr>
          <p:nvPr/>
        </p:nvCxnSpPr>
        <p:spPr>
          <a:xfrm flipV="1">
            <a:off x="9057195" y="3132313"/>
            <a:ext cx="1149333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直線接點 435">
            <a:extLst>
              <a:ext uri="{FF2B5EF4-FFF2-40B4-BE49-F238E27FC236}">
                <a16:creationId xmlns:a16="http://schemas.microsoft.com/office/drawing/2014/main" id="{871D9375-9838-3A42-BA52-1244D8A793EA}"/>
              </a:ext>
            </a:extLst>
          </p:cNvPr>
          <p:cNvCxnSpPr>
            <a:cxnSpLocks/>
            <a:stCxn id="341" idx="6"/>
            <a:endCxn id="347" idx="2"/>
          </p:cNvCxnSpPr>
          <p:nvPr/>
        </p:nvCxnSpPr>
        <p:spPr>
          <a:xfrm flipV="1">
            <a:off x="9057195" y="3630161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線接點 436">
            <a:extLst>
              <a:ext uri="{FF2B5EF4-FFF2-40B4-BE49-F238E27FC236}">
                <a16:creationId xmlns:a16="http://schemas.microsoft.com/office/drawing/2014/main" id="{F8B93C23-D289-3441-B315-ABBBD69C3E1B}"/>
              </a:ext>
            </a:extLst>
          </p:cNvPr>
          <p:cNvCxnSpPr>
            <a:cxnSpLocks/>
            <a:stCxn id="341" idx="6"/>
            <a:endCxn id="349" idx="2"/>
          </p:cNvCxnSpPr>
          <p:nvPr/>
        </p:nvCxnSpPr>
        <p:spPr>
          <a:xfrm flipV="1">
            <a:off x="9057195" y="4128009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直線接點 437">
            <a:extLst>
              <a:ext uri="{FF2B5EF4-FFF2-40B4-BE49-F238E27FC236}">
                <a16:creationId xmlns:a16="http://schemas.microsoft.com/office/drawing/2014/main" id="{A72BD402-183B-E84B-AD71-1829472A3291}"/>
              </a:ext>
            </a:extLst>
          </p:cNvPr>
          <p:cNvCxnSpPr>
            <a:cxnSpLocks/>
            <a:stCxn id="341" idx="6"/>
            <a:endCxn id="350" idx="2"/>
          </p:cNvCxnSpPr>
          <p:nvPr/>
        </p:nvCxnSpPr>
        <p:spPr>
          <a:xfrm flipV="1">
            <a:off x="9057195" y="4625857"/>
            <a:ext cx="1156746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直線接點 438">
            <a:extLst>
              <a:ext uri="{FF2B5EF4-FFF2-40B4-BE49-F238E27FC236}">
                <a16:creationId xmlns:a16="http://schemas.microsoft.com/office/drawing/2014/main" id="{5D56065E-DCEB-F04B-9D7B-C6C3D8C8A2A8}"/>
              </a:ext>
            </a:extLst>
          </p:cNvPr>
          <p:cNvCxnSpPr>
            <a:cxnSpLocks/>
            <a:stCxn id="341" idx="6"/>
            <a:endCxn id="352" idx="2"/>
          </p:cNvCxnSpPr>
          <p:nvPr/>
        </p:nvCxnSpPr>
        <p:spPr>
          <a:xfrm flipV="1">
            <a:off x="9057195" y="5123705"/>
            <a:ext cx="1149333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線接點 439">
            <a:extLst>
              <a:ext uri="{FF2B5EF4-FFF2-40B4-BE49-F238E27FC236}">
                <a16:creationId xmlns:a16="http://schemas.microsoft.com/office/drawing/2014/main" id="{28E6BF3D-FF91-654A-B658-FBA7F103EC9A}"/>
              </a:ext>
            </a:extLst>
          </p:cNvPr>
          <p:cNvCxnSpPr>
            <a:cxnSpLocks/>
            <a:stCxn id="341" idx="6"/>
            <a:endCxn id="351" idx="2"/>
          </p:cNvCxnSpPr>
          <p:nvPr/>
        </p:nvCxnSpPr>
        <p:spPr>
          <a:xfrm>
            <a:off x="9057195" y="5134608"/>
            <a:ext cx="1149333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直線接點 440">
            <a:extLst>
              <a:ext uri="{FF2B5EF4-FFF2-40B4-BE49-F238E27FC236}">
                <a16:creationId xmlns:a16="http://schemas.microsoft.com/office/drawing/2014/main" id="{8AE89A86-D780-B94C-AF55-08933AB6E7BC}"/>
              </a:ext>
            </a:extLst>
          </p:cNvPr>
          <p:cNvCxnSpPr>
            <a:cxnSpLocks/>
            <a:stCxn id="341" idx="6"/>
            <a:endCxn id="353" idx="2"/>
          </p:cNvCxnSpPr>
          <p:nvPr/>
        </p:nvCxnSpPr>
        <p:spPr>
          <a:xfrm>
            <a:off x="9057195" y="5134608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線接點 441">
            <a:extLst>
              <a:ext uri="{FF2B5EF4-FFF2-40B4-BE49-F238E27FC236}">
                <a16:creationId xmlns:a16="http://schemas.microsoft.com/office/drawing/2014/main" id="{13DBFBF4-88AA-1148-BAA2-C23B913A1B8B}"/>
              </a:ext>
            </a:extLst>
          </p:cNvPr>
          <p:cNvCxnSpPr>
            <a:cxnSpLocks/>
            <a:stCxn id="341" idx="6"/>
            <a:endCxn id="354" idx="2"/>
          </p:cNvCxnSpPr>
          <p:nvPr/>
        </p:nvCxnSpPr>
        <p:spPr>
          <a:xfrm>
            <a:off x="9057195" y="5134608"/>
            <a:ext cx="1156746" cy="148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線接點 442">
            <a:extLst>
              <a:ext uri="{FF2B5EF4-FFF2-40B4-BE49-F238E27FC236}">
                <a16:creationId xmlns:a16="http://schemas.microsoft.com/office/drawing/2014/main" id="{A90C90CF-7EB4-9F4C-8440-26792906BB07}"/>
              </a:ext>
            </a:extLst>
          </p:cNvPr>
          <p:cNvCxnSpPr>
            <a:cxnSpLocks/>
            <a:stCxn id="342" idx="6"/>
            <a:endCxn id="344" idx="2"/>
          </p:cNvCxnSpPr>
          <p:nvPr/>
        </p:nvCxnSpPr>
        <p:spPr>
          <a:xfrm flipV="1">
            <a:off x="9064608" y="1064105"/>
            <a:ext cx="1141920" cy="456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線接點 443">
            <a:extLst>
              <a:ext uri="{FF2B5EF4-FFF2-40B4-BE49-F238E27FC236}">
                <a16:creationId xmlns:a16="http://schemas.microsoft.com/office/drawing/2014/main" id="{F0B14EB7-D5A6-7D48-A7DC-F3051A538EB8}"/>
              </a:ext>
            </a:extLst>
          </p:cNvPr>
          <p:cNvCxnSpPr>
            <a:cxnSpLocks/>
            <a:stCxn id="342" idx="6"/>
            <a:endCxn id="343" idx="2"/>
          </p:cNvCxnSpPr>
          <p:nvPr/>
        </p:nvCxnSpPr>
        <p:spPr>
          <a:xfrm flipV="1">
            <a:off x="9064608" y="1561953"/>
            <a:ext cx="1141920" cy="4070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線接點 444">
            <a:extLst>
              <a:ext uri="{FF2B5EF4-FFF2-40B4-BE49-F238E27FC236}">
                <a16:creationId xmlns:a16="http://schemas.microsoft.com/office/drawing/2014/main" id="{B887A7E0-5FC1-2E46-B867-C81FF2C27FDB}"/>
              </a:ext>
            </a:extLst>
          </p:cNvPr>
          <p:cNvCxnSpPr>
            <a:cxnSpLocks/>
            <a:stCxn id="342" idx="6"/>
            <a:endCxn id="345" idx="2"/>
          </p:cNvCxnSpPr>
          <p:nvPr/>
        </p:nvCxnSpPr>
        <p:spPr>
          <a:xfrm flipV="1">
            <a:off x="9064608" y="2059801"/>
            <a:ext cx="1141920" cy="357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線接點 445">
            <a:extLst>
              <a:ext uri="{FF2B5EF4-FFF2-40B4-BE49-F238E27FC236}">
                <a16:creationId xmlns:a16="http://schemas.microsoft.com/office/drawing/2014/main" id="{9F6E2E3E-6207-E446-AADF-FD2D5853361B}"/>
              </a:ext>
            </a:extLst>
          </p:cNvPr>
          <p:cNvCxnSpPr>
            <a:cxnSpLocks/>
            <a:stCxn id="342" idx="6"/>
            <a:endCxn id="346" idx="2"/>
          </p:cNvCxnSpPr>
          <p:nvPr/>
        </p:nvCxnSpPr>
        <p:spPr>
          <a:xfrm flipV="1">
            <a:off x="9064608" y="2557649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線接點 446">
            <a:extLst>
              <a:ext uri="{FF2B5EF4-FFF2-40B4-BE49-F238E27FC236}">
                <a16:creationId xmlns:a16="http://schemas.microsoft.com/office/drawing/2014/main" id="{99D0B790-0270-9E41-BA18-7252243B6933}"/>
              </a:ext>
            </a:extLst>
          </p:cNvPr>
          <p:cNvCxnSpPr>
            <a:cxnSpLocks/>
            <a:stCxn id="342" idx="6"/>
            <a:endCxn id="348" idx="2"/>
          </p:cNvCxnSpPr>
          <p:nvPr/>
        </p:nvCxnSpPr>
        <p:spPr>
          <a:xfrm flipV="1">
            <a:off x="9064608" y="3132313"/>
            <a:ext cx="1141920" cy="2500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線接點 447">
            <a:extLst>
              <a:ext uri="{FF2B5EF4-FFF2-40B4-BE49-F238E27FC236}">
                <a16:creationId xmlns:a16="http://schemas.microsoft.com/office/drawing/2014/main" id="{43A02246-368A-2F4B-9E61-20D39E028F5D}"/>
              </a:ext>
            </a:extLst>
          </p:cNvPr>
          <p:cNvCxnSpPr>
            <a:cxnSpLocks/>
            <a:stCxn id="342" idx="6"/>
            <a:endCxn id="347" idx="2"/>
          </p:cNvCxnSpPr>
          <p:nvPr/>
        </p:nvCxnSpPr>
        <p:spPr>
          <a:xfrm flipV="1">
            <a:off x="9064608" y="3630161"/>
            <a:ext cx="1141920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線接點 448">
            <a:extLst>
              <a:ext uri="{FF2B5EF4-FFF2-40B4-BE49-F238E27FC236}">
                <a16:creationId xmlns:a16="http://schemas.microsoft.com/office/drawing/2014/main" id="{BDD1C1AD-D4CD-4844-8C84-B7E3B59506DE}"/>
              </a:ext>
            </a:extLst>
          </p:cNvPr>
          <p:cNvCxnSpPr>
            <a:cxnSpLocks/>
            <a:stCxn id="342" idx="6"/>
            <a:endCxn id="349" idx="2"/>
          </p:cNvCxnSpPr>
          <p:nvPr/>
        </p:nvCxnSpPr>
        <p:spPr>
          <a:xfrm flipV="1">
            <a:off x="9064608" y="4128009"/>
            <a:ext cx="1141920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線接點 449">
            <a:extLst>
              <a:ext uri="{FF2B5EF4-FFF2-40B4-BE49-F238E27FC236}">
                <a16:creationId xmlns:a16="http://schemas.microsoft.com/office/drawing/2014/main" id="{845D5CAF-2369-A240-A957-A46C33C92510}"/>
              </a:ext>
            </a:extLst>
          </p:cNvPr>
          <p:cNvCxnSpPr>
            <a:cxnSpLocks/>
            <a:stCxn id="342" idx="6"/>
            <a:endCxn id="350" idx="2"/>
          </p:cNvCxnSpPr>
          <p:nvPr/>
        </p:nvCxnSpPr>
        <p:spPr>
          <a:xfrm flipV="1">
            <a:off x="9064608" y="4625857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線接點 450">
            <a:extLst>
              <a:ext uri="{FF2B5EF4-FFF2-40B4-BE49-F238E27FC236}">
                <a16:creationId xmlns:a16="http://schemas.microsoft.com/office/drawing/2014/main" id="{F0132DED-2737-7241-83CE-6186CA5054B6}"/>
              </a:ext>
            </a:extLst>
          </p:cNvPr>
          <p:cNvCxnSpPr>
            <a:cxnSpLocks/>
            <a:stCxn id="342" idx="6"/>
            <a:endCxn id="352" idx="2"/>
          </p:cNvCxnSpPr>
          <p:nvPr/>
        </p:nvCxnSpPr>
        <p:spPr>
          <a:xfrm flipV="1">
            <a:off x="9064608" y="5123705"/>
            <a:ext cx="1141920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線接點 451">
            <a:extLst>
              <a:ext uri="{FF2B5EF4-FFF2-40B4-BE49-F238E27FC236}">
                <a16:creationId xmlns:a16="http://schemas.microsoft.com/office/drawing/2014/main" id="{4475886A-50D0-F14E-9634-157CB3A96333}"/>
              </a:ext>
            </a:extLst>
          </p:cNvPr>
          <p:cNvCxnSpPr>
            <a:cxnSpLocks/>
            <a:stCxn id="342" idx="6"/>
            <a:endCxn id="351" idx="2"/>
          </p:cNvCxnSpPr>
          <p:nvPr/>
        </p:nvCxnSpPr>
        <p:spPr>
          <a:xfrm flipV="1">
            <a:off x="9064608" y="5621553"/>
            <a:ext cx="1141920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線接點 452">
            <a:extLst>
              <a:ext uri="{FF2B5EF4-FFF2-40B4-BE49-F238E27FC236}">
                <a16:creationId xmlns:a16="http://schemas.microsoft.com/office/drawing/2014/main" id="{72026927-0685-1444-B09E-1B3D032178DE}"/>
              </a:ext>
            </a:extLst>
          </p:cNvPr>
          <p:cNvCxnSpPr>
            <a:cxnSpLocks/>
            <a:stCxn id="342" idx="6"/>
            <a:endCxn id="353" idx="2"/>
          </p:cNvCxnSpPr>
          <p:nvPr/>
        </p:nvCxnSpPr>
        <p:spPr>
          <a:xfrm>
            <a:off x="9064608" y="5632456"/>
            <a:ext cx="1141920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線接點 453">
            <a:extLst>
              <a:ext uri="{FF2B5EF4-FFF2-40B4-BE49-F238E27FC236}">
                <a16:creationId xmlns:a16="http://schemas.microsoft.com/office/drawing/2014/main" id="{50BE7F2F-A492-6B44-99BA-87313ED43CC9}"/>
              </a:ext>
            </a:extLst>
          </p:cNvPr>
          <p:cNvCxnSpPr>
            <a:cxnSpLocks/>
            <a:stCxn id="342" idx="6"/>
            <a:endCxn id="354" idx="2"/>
          </p:cNvCxnSpPr>
          <p:nvPr/>
        </p:nvCxnSpPr>
        <p:spPr>
          <a:xfrm>
            <a:off x="9064608" y="5632456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線接點 454">
            <a:extLst>
              <a:ext uri="{FF2B5EF4-FFF2-40B4-BE49-F238E27FC236}">
                <a16:creationId xmlns:a16="http://schemas.microsoft.com/office/drawing/2014/main" id="{D1D94D82-E9BB-B648-8FB9-57E25BFD5FA4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1064105"/>
            <a:ext cx="1149333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線接點 455">
            <a:extLst>
              <a:ext uri="{FF2B5EF4-FFF2-40B4-BE49-F238E27FC236}">
                <a16:creationId xmlns:a16="http://schemas.microsoft.com/office/drawing/2014/main" id="{81F7E012-442F-1741-884D-D63919E63772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1561953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線接點 456">
            <a:extLst>
              <a:ext uri="{FF2B5EF4-FFF2-40B4-BE49-F238E27FC236}">
                <a16:creationId xmlns:a16="http://schemas.microsoft.com/office/drawing/2014/main" id="{CF6C7A0E-4EC0-374A-B9DB-2D99681576F8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2059801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線接點 457">
            <a:extLst>
              <a:ext uri="{FF2B5EF4-FFF2-40B4-BE49-F238E27FC236}">
                <a16:creationId xmlns:a16="http://schemas.microsoft.com/office/drawing/2014/main" id="{EE080473-01EA-7D48-8EEA-4E8CF179C9D8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2557649"/>
            <a:ext cx="1156746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線接點 458">
            <a:extLst>
              <a:ext uri="{FF2B5EF4-FFF2-40B4-BE49-F238E27FC236}">
                <a16:creationId xmlns:a16="http://schemas.microsoft.com/office/drawing/2014/main" id="{9DC798CD-5F5E-8E40-9F0D-F8B9CAC665E6}"/>
              </a:ext>
            </a:extLst>
          </p:cNvPr>
          <p:cNvCxnSpPr>
            <a:cxnSpLocks/>
          </p:cNvCxnSpPr>
          <p:nvPr/>
        </p:nvCxnSpPr>
        <p:spPr>
          <a:xfrm flipH="1">
            <a:off x="10573941" y="3066400"/>
            <a:ext cx="1149333" cy="6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線接點 459">
            <a:extLst>
              <a:ext uri="{FF2B5EF4-FFF2-40B4-BE49-F238E27FC236}">
                <a16:creationId xmlns:a16="http://schemas.microsoft.com/office/drawing/2014/main" id="{8146B4CD-0DF9-AF4B-9E3C-0812E5EED5BA}"/>
              </a:ext>
            </a:extLst>
          </p:cNvPr>
          <p:cNvCxnSpPr>
            <a:cxnSpLocks/>
          </p:cNvCxnSpPr>
          <p:nvPr/>
        </p:nvCxnSpPr>
        <p:spPr>
          <a:xfrm flipH="1">
            <a:off x="10573941" y="3066400"/>
            <a:ext cx="1149333" cy="56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線接點 460">
            <a:extLst>
              <a:ext uri="{FF2B5EF4-FFF2-40B4-BE49-F238E27FC236}">
                <a16:creationId xmlns:a16="http://schemas.microsoft.com/office/drawing/2014/main" id="{AC6939C8-27C3-7645-926F-F6D719DB467F}"/>
              </a:ext>
            </a:extLst>
          </p:cNvPr>
          <p:cNvCxnSpPr>
            <a:cxnSpLocks/>
          </p:cNvCxnSpPr>
          <p:nvPr/>
        </p:nvCxnSpPr>
        <p:spPr>
          <a:xfrm flipH="1">
            <a:off x="10573941" y="3066400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線接點 461">
            <a:extLst>
              <a:ext uri="{FF2B5EF4-FFF2-40B4-BE49-F238E27FC236}">
                <a16:creationId xmlns:a16="http://schemas.microsoft.com/office/drawing/2014/main" id="{75691584-5403-1D4F-99E1-6AF4EB990842}"/>
              </a:ext>
            </a:extLst>
          </p:cNvPr>
          <p:cNvCxnSpPr>
            <a:cxnSpLocks/>
          </p:cNvCxnSpPr>
          <p:nvPr/>
        </p:nvCxnSpPr>
        <p:spPr>
          <a:xfrm flipH="1">
            <a:off x="10573941" y="3066400"/>
            <a:ext cx="1156746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線接點 462">
            <a:extLst>
              <a:ext uri="{FF2B5EF4-FFF2-40B4-BE49-F238E27FC236}">
                <a16:creationId xmlns:a16="http://schemas.microsoft.com/office/drawing/2014/main" id="{F43B76CE-248E-724D-A2D5-D93E46232598}"/>
              </a:ext>
            </a:extLst>
          </p:cNvPr>
          <p:cNvCxnSpPr>
            <a:cxnSpLocks/>
          </p:cNvCxnSpPr>
          <p:nvPr/>
        </p:nvCxnSpPr>
        <p:spPr>
          <a:xfrm flipH="1">
            <a:off x="10573941" y="3066400"/>
            <a:ext cx="1149333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線接點 463">
            <a:extLst>
              <a:ext uri="{FF2B5EF4-FFF2-40B4-BE49-F238E27FC236}">
                <a16:creationId xmlns:a16="http://schemas.microsoft.com/office/drawing/2014/main" id="{6363D1CA-12F5-BC40-BAA9-DC97BD227119}"/>
              </a:ext>
            </a:extLst>
          </p:cNvPr>
          <p:cNvCxnSpPr>
            <a:cxnSpLocks/>
          </p:cNvCxnSpPr>
          <p:nvPr/>
        </p:nvCxnSpPr>
        <p:spPr>
          <a:xfrm flipH="1">
            <a:off x="10573941" y="3066400"/>
            <a:ext cx="1149333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線接點 464">
            <a:extLst>
              <a:ext uri="{FF2B5EF4-FFF2-40B4-BE49-F238E27FC236}">
                <a16:creationId xmlns:a16="http://schemas.microsoft.com/office/drawing/2014/main" id="{8F49DB7E-DC9A-1149-9871-027F3032DF7B}"/>
              </a:ext>
            </a:extLst>
          </p:cNvPr>
          <p:cNvCxnSpPr>
            <a:cxnSpLocks/>
          </p:cNvCxnSpPr>
          <p:nvPr/>
        </p:nvCxnSpPr>
        <p:spPr>
          <a:xfrm flipH="1">
            <a:off x="10573941" y="3066400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線接點 465">
            <a:extLst>
              <a:ext uri="{FF2B5EF4-FFF2-40B4-BE49-F238E27FC236}">
                <a16:creationId xmlns:a16="http://schemas.microsoft.com/office/drawing/2014/main" id="{14E7DFF1-DAEA-7B4A-8E40-610C02419A57}"/>
              </a:ext>
            </a:extLst>
          </p:cNvPr>
          <p:cNvCxnSpPr>
            <a:cxnSpLocks/>
          </p:cNvCxnSpPr>
          <p:nvPr/>
        </p:nvCxnSpPr>
        <p:spPr>
          <a:xfrm flipH="1">
            <a:off x="10573941" y="3066400"/>
            <a:ext cx="1156746" cy="3550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線接點 466">
            <a:extLst>
              <a:ext uri="{FF2B5EF4-FFF2-40B4-BE49-F238E27FC236}">
                <a16:creationId xmlns:a16="http://schemas.microsoft.com/office/drawing/2014/main" id="{AAF933EA-9F24-C34E-A199-1CBE946B1446}"/>
              </a:ext>
            </a:extLst>
          </p:cNvPr>
          <p:cNvCxnSpPr>
            <a:cxnSpLocks/>
          </p:cNvCxnSpPr>
          <p:nvPr/>
        </p:nvCxnSpPr>
        <p:spPr>
          <a:xfrm flipH="1" flipV="1">
            <a:off x="10581354" y="1064105"/>
            <a:ext cx="1141920" cy="2500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線接點 467">
            <a:extLst>
              <a:ext uri="{FF2B5EF4-FFF2-40B4-BE49-F238E27FC236}">
                <a16:creationId xmlns:a16="http://schemas.microsoft.com/office/drawing/2014/main" id="{B5FE6192-67B1-A14A-912F-E6A8D37772B7}"/>
              </a:ext>
            </a:extLst>
          </p:cNvPr>
          <p:cNvCxnSpPr>
            <a:cxnSpLocks/>
          </p:cNvCxnSpPr>
          <p:nvPr/>
        </p:nvCxnSpPr>
        <p:spPr>
          <a:xfrm flipH="1" flipV="1">
            <a:off x="10581354" y="1561953"/>
            <a:ext cx="1141920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線接點 468">
            <a:extLst>
              <a:ext uri="{FF2B5EF4-FFF2-40B4-BE49-F238E27FC236}">
                <a16:creationId xmlns:a16="http://schemas.microsoft.com/office/drawing/2014/main" id="{A8548BB3-E2EB-C748-81E8-A04BF170DB35}"/>
              </a:ext>
            </a:extLst>
          </p:cNvPr>
          <p:cNvCxnSpPr>
            <a:cxnSpLocks/>
          </p:cNvCxnSpPr>
          <p:nvPr/>
        </p:nvCxnSpPr>
        <p:spPr>
          <a:xfrm flipH="1" flipV="1">
            <a:off x="10581354" y="2059801"/>
            <a:ext cx="1141920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線接點 469">
            <a:extLst>
              <a:ext uri="{FF2B5EF4-FFF2-40B4-BE49-F238E27FC236}">
                <a16:creationId xmlns:a16="http://schemas.microsoft.com/office/drawing/2014/main" id="{21DDF7FE-022E-AB45-A98E-7CFD050EB1FB}"/>
              </a:ext>
            </a:extLst>
          </p:cNvPr>
          <p:cNvCxnSpPr>
            <a:cxnSpLocks/>
          </p:cNvCxnSpPr>
          <p:nvPr/>
        </p:nvCxnSpPr>
        <p:spPr>
          <a:xfrm flipH="1" flipV="1">
            <a:off x="10581354" y="2557649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線接點 470">
            <a:extLst>
              <a:ext uri="{FF2B5EF4-FFF2-40B4-BE49-F238E27FC236}">
                <a16:creationId xmlns:a16="http://schemas.microsoft.com/office/drawing/2014/main" id="{609AAF16-7825-0448-BC56-33DB91CFEA27}"/>
              </a:ext>
            </a:extLst>
          </p:cNvPr>
          <p:cNvCxnSpPr>
            <a:cxnSpLocks/>
          </p:cNvCxnSpPr>
          <p:nvPr/>
        </p:nvCxnSpPr>
        <p:spPr>
          <a:xfrm flipH="1" flipV="1">
            <a:off x="10581354" y="3132313"/>
            <a:ext cx="1141920" cy="431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線接點 471">
            <a:extLst>
              <a:ext uri="{FF2B5EF4-FFF2-40B4-BE49-F238E27FC236}">
                <a16:creationId xmlns:a16="http://schemas.microsoft.com/office/drawing/2014/main" id="{6B508ADA-08F6-0F49-86EF-5195A3BBA344}"/>
              </a:ext>
            </a:extLst>
          </p:cNvPr>
          <p:cNvCxnSpPr>
            <a:cxnSpLocks/>
          </p:cNvCxnSpPr>
          <p:nvPr/>
        </p:nvCxnSpPr>
        <p:spPr>
          <a:xfrm flipH="1">
            <a:off x="10581354" y="3564248"/>
            <a:ext cx="1141920" cy="6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線接點 472">
            <a:extLst>
              <a:ext uri="{FF2B5EF4-FFF2-40B4-BE49-F238E27FC236}">
                <a16:creationId xmlns:a16="http://schemas.microsoft.com/office/drawing/2014/main" id="{B67964B0-702D-9249-8FE3-289DF490CE39}"/>
              </a:ext>
            </a:extLst>
          </p:cNvPr>
          <p:cNvCxnSpPr>
            <a:cxnSpLocks/>
          </p:cNvCxnSpPr>
          <p:nvPr/>
        </p:nvCxnSpPr>
        <p:spPr>
          <a:xfrm flipH="1">
            <a:off x="10581354" y="3564248"/>
            <a:ext cx="1141920" cy="56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線接點 473">
            <a:extLst>
              <a:ext uri="{FF2B5EF4-FFF2-40B4-BE49-F238E27FC236}">
                <a16:creationId xmlns:a16="http://schemas.microsoft.com/office/drawing/2014/main" id="{C74FA6DB-22FD-B049-9E96-44F7FE4EFD3E}"/>
              </a:ext>
            </a:extLst>
          </p:cNvPr>
          <p:cNvCxnSpPr>
            <a:cxnSpLocks/>
          </p:cNvCxnSpPr>
          <p:nvPr/>
        </p:nvCxnSpPr>
        <p:spPr>
          <a:xfrm flipH="1">
            <a:off x="10581354" y="3564248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線接點 474">
            <a:extLst>
              <a:ext uri="{FF2B5EF4-FFF2-40B4-BE49-F238E27FC236}">
                <a16:creationId xmlns:a16="http://schemas.microsoft.com/office/drawing/2014/main" id="{523B562F-1169-1148-8241-F174EAD1BAEA}"/>
              </a:ext>
            </a:extLst>
          </p:cNvPr>
          <p:cNvCxnSpPr>
            <a:cxnSpLocks/>
          </p:cNvCxnSpPr>
          <p:nvPr/>
        </p:nvCxnSpPr>
        <p:spPr>
          <a:xfrm flipH="1">
            <a:off x="10581354" y="3564248"/>
            <a:ext cx="1141920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線接點 475">
            <a:extLst>
              <a:ext uri="{FF2B5EF4-FFF2-40B4-BE49-F238E27FC236}">
                <a16:creationId xmlns:a16="http://schemas.microsoft.com/office/drawing/2014/main" id="{7708B34F-F229-E34D-8F08-8CD094CEF991}"/>
              </a:ext>
            </a:extLst>
          </p:cNvPr>
          <p:cNvCxnSpPr>
            <a:cxnSpLocks/>
          </p:cNvCxnSpPr>
          <p:nvPr/>
        </p:nvCxnSpPr>
        <p:spPr>
          <a:xfrm flipH="1">
            <a:off x="10581354" y="3564248"/>
            <a:ext cx="1141920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線接點 476">
            <a:extLst>
              <a:ext uri="{FF2B5EF4-FFF2-40B4-BE49-F238E27FC236}">
                <a16:creationId xmlns:a16="http://schemas.microsoft.com/office/drawing/2014/main" id="{846317C3-3E3C-F144-B258-119768C12FA4}"/>
              </a:ext>
            </a:extLst>
          </p:cNvPr>
          <p:cNvCxnSpPr>
            <a:cxnSpLocks/>
          </p:cNvCxnSpPr>
          <p:nvPr/>
        </p:nvCxnSpPr>
        <p:spPr>
          <a:xfrm flipH="1">
            <a:off x="10581354" y="3564248"/>
            <a:ext cx="1141920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線接點 477">
            <a:extLst>
              <a:ext uri="{FF2B5EF4-FFF2-40B4-BE49-F238E27FC236}">
                <a16:creationId xmlns:a16="http://schemas.microsoft.com/office/drawing/2014/main" id="{1E5465F7-D71D-0E49-85CE-3169DAFF6EFC}"/>
              </a:ext>
            </a:extLst>
          </p:cNvPr>
          <p:cNvCxnSpPr>
            <a:cxnSpLocks/>
          </p:cNvCxnSpPr>
          <p:nvPr/>
        </p:nvCxnSpPr>
        <p:spPr>
          <a:xfrm flipH="1">
            <a:off x="10581354" y="3564248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線接點 478">
            <a:extLst>
              <a:ext uri="{FF2B5EF4-FFF2-40B4-BE49-F238E27FC236}">
                <a16:creationId xmlns:a16="http://schemas.microsoft.com/office/drawing/2014/main" id="{05A70395-3818-6442-914D-5A1D9F303E1A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1064105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線接點 479">
            <a:extLst>
              <a:ext uri="{FF2B5EF4-FFF2-40B4-BE49-F238E27FC236}">
                <a16:creationId xmlns:a16="http://schemas.microsoft.com/office/drawing/2014/main" id="{C94AB5C2-CD4F-B245-89C5-9CDF8423765D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1561953"/>
            <a:ext cx="1149333" cy="257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線接點 480">
            <a:extLst>
              <a:ext uri="{FF2B5EF4-FFF2-40B4-BE49-F238E27FC236}">
                <a16:creationId xmlns:a16="http://schemas.microsoft.com/office/drawing/2014/main" id="{FD4AF10B-2B27-7845-A44F-8BECA226AED3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2059801"/>
            <a:ext cx="1149333" cy="2079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線接點 481">
            <a:extLst>
              <a:ext uri="{FF2B5EF4-FFF2-40B4-BE49-F238E27FC236}">
                <a16:creationId xmlns:a16="http://schemas.microsoft.com/office/drawing/2014/main" id="{780F89F9-13CF-0741-A72F-6970F77080E8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2557649"/>
            <a:ext cx="1156746" cy="158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線接點 482">
            <a:extLst>
              <a:ext uri="{FF2B5EF4-FFF2-40B4-BE49-F238E27FC236}">
                <a16:creationId xmlns:a16="http://schemas.microsoft.com/office/drawing/2014/main" id="{3CC28A28-F32D-4244-A5D1-170D2D942A05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3132313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線接點 483">
            <a:extLst>
              <a:ext uri="{FF2B5EF4-FFF2-40B4-BE49-F238E27FC236}">
                <a16:creationId xmlns:a16="http://schemas.microsoft.com/office/drawing/2014/main" id="{61D01BD3-B81B-CB4B-88BA-B634F97D4BFF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3630161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線接點 484">
            <a:extLst>
              <a:ext uri="{FF2B5EF4-FFF2-40B4-BE49-F238E27FC236}">
                <a16:creationId xmlns:a16="http://schemas.microsoft.com/office/drawing/2014/main" id="{7BC7C3DD-E9F6-FB40-8327-67F2F234CBAF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4128009"/>
            <a:ext cx="1149333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線接點 485">
            <a:extLst>
              <a:ext uri="{FF2B5EF4-FFF2-40B4-BE49-F238E27FC236}">
                <a16:creationId xmlns:a16="http://schemas.microsoft.com/office/drawing/2014/main" id="{40F44CAE-7FB4-664E-95C0-19BAD2F61509}"/>
              </a:ext>
            </a:extLst>
          </p:cNvPr>
          <p:cNvCxnSpPr>
            <a:cxnSpLocks/>
          </p:cNvCxnSpPr>
          <p:nvPr/>
        </p:nvCxnSpPr>
        <p:spPr>
          <a:xfrm flipH="1">
            <a:off x="10573941" y="4138912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線接點 486">
            <a:extLst>
              <a:ext uri="{FF2B5EF4-FFF2-40B4-BE49-F238E27FC236}">
                <a16:creationId xmlns:a16="http://schemas.microsoft.com/office/drawing/2014/main" id="{7BAEC61A-4CC8-A047-85F1-9911AE6B75C7}"/>
              </a:ext>
            </a:extLst>
          </p:cNvPr>
          <p:cNvCxnSpPr>
            <a:cxnSpLocks/>
          </p:cNvCxnSpPr>
          <p:nvPr/>
        </p:nvCxnSpPr>
        <p:spPr>
          <a:xfrm flipH="1">
            <a:off x="10573941" y="4138912"/>
            <a:ext cx="1156746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線接點 487">
            <a:extLst>
              <a:ext uri="{FF2B5EF4-FFF2-40B4-BE49-F238E27FC236}">
                <a16:creationId xmlns:a16="http://schemas.microsoft.com/office/drawing/2014/main" id="{BFBAB2C5-C3BF-D74D-851C-306337283390}"/>
              </a:ext>
            </a:extLst>
          </p:cNvPr>
          <p:cNvCxnSpPr>
            <a:cxnSpLocks/>
          </p:cNvCxnSpPr>
          <p:nvPr/>
        </p:nvCxnSpPr>
        <p:spPr>
          <a:xfrm flipH="1">
            <a:off x="10573941" y="4138912"/>
            <a:ext cx="1149333" cy="148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直線接點 488">
            <a:extLst>
              <a:ext uri="{FF2B5EF4-FFF2-40B4-BE49-F238E27FC236}">
                <a16:creationId xmlns:a16="http://schemas.microsoft.com/office/drawing/2014/main" id="{E77797D3-B027-B64B-BE01-E3E32907C86D}"/>
              </a:ext>
            </a:extLst>
          </p:cNvPr>
          <p:cNvCxnSpPr>
            <a:cxnSpLocks/>
          </p:cNvCxnSpPr>
          <p:nvPr/>
        </p:nvCxnSpPr>
        <p:spPr>
          <a:xfrm flipH="1">
            <a:off x="10573941" y="4138912"/>
            <a:ext cx="1149333" cy="198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線接點 489">
            <a:extLst>
              <a:ext uri="{FF2B5EF4-FFF2-40B4-BE49-F238E27FC236}">
                <a16:creationId xmlns:a16="http://schemas.microsoft.com/office/drawing/2014/main" id="{9A9CE277-7FC1-664F-9D3C-5F9B56113BE4}"/>
              </a:ext>
            </a:extLst>
          </p:cNvPr>
          <p:cNvCxnSpPr>
            <a:cxnSpLocks/>
          </p:cNvCxnSpPr>
          <p:nvPr/>
        </p:nvCxnSpPr>
        <p:spPr>
          <a:xfrm flipH="1">
            <a:off x="10573941" y="4138912"/>
            <a:ext cx="1156746" cy="2478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直線接點 490">
            <a:extLst>
              <a:ext uri="{FF2B5EF4-FFF2-40B4-BE49-F238E27FC236}">
                <a16:creationId xmlns:a16="http://schemas.microsoft.com/office/drawing/2014/main" id="{F48524CA-8D07-194D-9082-593A42661B6F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1064105"/>
            <a:ext cx="1149333" cy="357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直線接點 491">
            <a:extLst>
              <a:ext uri="{FF2B5EF4-FFF2-40B4-BE49-F238E27FC236}">
                <a16:creationId xmlns:a16="http://schemas.microsoft.com/office/drawing/2014/main" id="{68EA805A-703F-A04C-95C2-FCC0FD8842CE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1561953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線接點 492">
            <a:extLst>
              <a:ext uri="{FF2B5EF4-FFF2-40B4-BE49-F238E27FC236}">
                <a16:creationId xmlns:a16="http://schemas.microsoft.com/office/drawing/2014/main" id="{9BF36A82-D771-0C42-ADCC-A8B0AD03C51C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2059801"/>
            <a:ext cx="1149333" cy="257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直線接點 493">
            <a:extLst>
              <a:ext uri="{FF2B5EF4-FFF2-40B4-BE49-F238E27FC236}">
                <a16:creationId xmlns:a16="http://schemas.microsoft.com/office/drawing/2014/main" id="{B2AFA216-EE4B-7D4B-B74C-3F38C421515E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2557649"/>
            <a:ext cx="1156746" cy="2079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直線接點 494">
            <a:extLst>
              <a:ext uri="{FF2B5EF4-FFF2-40B4-BE49-F238E27FC236}">
                <a16:creationId xmlns:a16="http://schemas.microsoft.com/office/drawing/2014/main" id="{6AC43A7F-D50F-1346-B92E-33A833A1F290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3132313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線接點 495">
            <a:extLst>
              <a:ext uri="{FF2B5EF4-FFF2-40B4-BE49-F238E27FC236}">
                <a16:creationId xmlns:a16="http://schemas.microsoft.com/office/drawing/2014/main" id="{019637A1-E0FF-2446-AD06-5F22EDA0C782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3630161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直線接點 496">
            <a:extLst>
              <a:ext uri="{FF2B5EF4-FFF2-40B4-BE49-F238E27FC236}">
                <a16:creationId xmlns:a16="http://schemas.microsoft.com/office/drawing/2014/main" id="{3721F783-2598-054D-9567-0169A2D4D7CA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4128009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直線接點 497">
            <a:extLst>
              <a:ext uri="{FF2B5EF4-FFF2-40B4-BE49-F238E27FC236}">
                <a16:creationId xmlns:a16="http://schemas.microsoft.com/office/drawing/2014/main" id="{7C42E3A2-E56D-8B44-A07B-411A1CB47494}"/>
              </a:ext>
            </a:extLst>
          </p:cNvPr>
          <p:cNvCxnSpPr>
            <a:cxnSpLocks/>
          </p:cNvCxnSpPr>
          <p:nvPr/>
        </p:nvCxnSpPr>
        <p:spPr>
          <a:xfrm flipH="1" flipV="1">
            <a:off x="10573941" y="4625857"/>
            <a:ext cx="1156746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線接點 498">
            <a:extLst>
              <a:ext uri="{FF2B5EF4-FFF2-40B4-BE49-F238E27FC236}">
                <a16:creationId xmlns:a16="http://schemas.microsoft.com/office/drawing/2014/main" id="{2579CA80-4B95-7C42-BF1D-8608A358D18E}"/>
              </a:ext>
            </a:extLst>
          </p:cNvPr>
          <p:cNvCxnSpPr>
            <a:cxnSpLocks/>
          </p:cNvCxnSpPr>
          <p:nvPr/>
        </p:nvCxnSpPr>
        <p:spPr>
          <a:xfrm flipH="1">
            <a:off x="10573941" y="4636760"/>
            <a:ext cx="1149333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直線接點 499">
            <a:extLst>
              <a:ext uri="{FF2B5EF4-FFF2-40B4-BE49-F238E27FC236}">
                <a16:creationId xmlns:a16="http://schemas.microsoft.com/office/drawing/2014/main" id="{71DAEB2F-48B8-E041-A576-23C78118CF43}"/>
              </a:ext>
            </a:extLst>
          </p:cNvPr>
          <p:cNvCxnSpPr>
            <a:cxnSpLocks/>
          </p:cNvCxnSpPr>
          <p:nvPr/>
        </p:nvCxnSpPr>
        <p:spPr>
          <a:xfrm flipH="1">
            <a:off x="10573941" y="4636760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直線接點 500">
            <a:extLst>
              <a:ext uri="{FF2B5EF4-FFF2-40B4-BE49-F238E27FC236}">
                <a16:creationId xmlns:a16="http://schemas.microsoft.com/office/drawing/2014/main" id="{578B2184-2482-8F4D-B216-0B2A0784023D}"/>
              </a:ext>
            </a:extLst>
          </p:cNvPr>
          <p:cNvCxnSpPr>
            <a:cxnSpLocks/>
          </p:cNvCxnSpPr>
          <p:nvPr/>
        </p:nvCxnSpPr>
        <p:spPr>
          <a:xfrm flipH="1">
            <a:off x="10573941" y="4636760"/>
            <a:ext cx="1149333" cy="148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線接點 501">
            <a:extLst>
              <a:ext uri="{FF2B5EF4-FFF2-40B4-BE49-F238E27FC236}">
                <a16:creationId xmlns:a16="http://schemas.microsoft.com/office/drawing/2014/main" id="{24578A30-19AC-C24F-9668-B41D5F154B23}"/>
              </a:ext>
            </a:extLst>
          </p:cNvPr>
          <p:cNvCxnSpPr>
            <a:cxnSpLocks/>
          </p:cNvCxnSpPr>
          <p:nvPr/>
        </p:nvCxnSpPr>
        <p:spPr>
          <a:xfrm flipH="1">
            <a:off x="10573941" y="4636760"/>
            <a:ext cx="1156746" cy="198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右大括弧 539">
            <a:extLst>
              <a:ext uri="{FF2B5EF4-FFF2-40B4-BE49-F238E27FC236}">
                <a16:creationId xmlns:a16="http://schemas.microsoft.com/office/drawing/2014/main" id="{DE901156-172D-364A-884C-4127D69FF69D}"/>
              </a:ext>
            </a:extLst>
          </p:cNvPr>
          <p:cNvSpPr/>
          <p:nvPr/>
        </p:nvSpPr>
        <p:spPr>
          <a:xfrm rot="5400000">
            <a:off x="4730513" y="2537712"/>
            <a:ext cx="380984" cy="6847204"/>
          </a:xfrm>
          <a:prstGeom prst="rightBrace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1" name="文字方塊 1050">
            <a:extLst>
              <a:ext uri="{FF2B5EF4-FFF2-40B4-BE49-F238E27FC236}">
                <a16:creationId xmlns:a16="http://schemas.microsoft.com/office/drawing/2014/main" id="{DD742640-FE15-9645-9791-60074FFD1F88}"/>
              </a:ext>
            </a:extLst>
          </p:cNvPr>
          <p:cNvSpPr txBox="1"/>
          <p:nvPr/>
        </p:nvSpPr>
        <p:spPr>
          <a:xfrm>
            <a:off x="3877394" y="6452296"/>
            <a:ext cx="20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2" name="Picture 2" descr="PolarPro Variable ND Filter - Peter Mckinnon Edition PMVND">
            <a:extLst>
              <a:ext uri="{FF2B5EF4-FFF2-40B4-BE49-F238E27FC236}">
                <a16:creationId xmlns:a16="http://schemas.microsoft.com/office/drawing/2014/main" id="{46CE3B0F-00E0-402F-8B3D-C34E4AA1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46" y="1859411"/>
            <a:ext cx="1072245" cy="107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向右箭號 25">
            <a:extLst>
              <a:ext uri="{FF2B5EF4-FFF2-40B4-BE49-F238E27FC236}">
                <a16:creationId xmlns:a16="http://schemas.microsoft.com/office/drawing/2014/main" id="{E6803C53-CAA5-4886-90D0-7A9CEAD05029}"/>
              </a:ext>
            </a:extLst>
          </p:cNvPr>
          <p:cNvSpPr/>
          <p:nvPr/>
        </p:nvSpPr>
        <p:spPr>
          <a:xfrm>
            <a:off x="7578889" y="3141932"/>
            <a:ext cx="90947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7" name="文字方塊 226">
            <a:extLst>
              <a:ext uri="{FF2B5EF4-FFF2-40B4-BE49-F238E27FC236}">
                <a16:creationId xmlns:a16="http://schemas.microsoft.com/office/drawing/2014/main" id="{D1BC8D28-B260-46AB-95E5-D42ED2B7860A}"/>
              </a:ext>
            </a:extLst>
          </p:cNvPr>
          <p:cNvSpPr txBox="1"/>
          <p:nvPr/>
        </p:nvSpPr>
        <p:spPr>
          <a:xfrm>
            <a:off x="6040326" y="1103593"/>
            <a:ext cx="18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3-dimension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文字方塊 227">
            <a:extLst>
              <a:ext uri="{FF2B5EF4-FFF2-40B4-BE49-F238E27FC236}">
                <a16:creationId xmlns:a16="http://schemas.microsoft.com/office/drawing/2014/main" id="{79D19461-1C5F-4D63-836D-A2D5508ADEBF}"/>
              </a:ext>
            </a:extLst>
          </p:cNvPr>
          <p:cNvSpPr txBox="1"/>
          <p:nvPr/>
        </p:nvSpPr>
        <p:spPr>
          <a:xfrm>
            <a:off x="7986030" y="1108794"/>
            <a:ext cx="180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1-dimension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8E175D99-48AE-4B36-99A4-26D1F302DC1F}"/>
              </a:ext>
            </a:extLst>
          </p:cNvPr>
          <p:cNvSpPr/>
          <p:nvPr/>
        </p:nvSpPr>
        <p:spPr>
          <a:xfrm>
            <a:off x="6380621" y="1555121"/>
            <a:ext cx="1107567" cy="41050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CC7444AF-AEEA-4736-949F-DB827CE46EA4}"/>
              </a:ext>
            </a:extLst>
          </p:cNvPr>
          <p:cNvSpPr/>
          <p:nvPr/>
        </p:nvSpPr>
        <p:spPr>
          <a:xfrm>
            <a:off x="8550540" y="1781882"/>
            <a:ext cx="655810" cy="41050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937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229" grpId="0" animBg="1"/>
      <p:bldP spid="2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E92D7394-F73B-3347-AA5A-F64760318C59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8FB2AB8-6646-DE43-90B9-589534B1D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221550"/>
              </p:ext>
            </p:extLst>
          </p:nvPr>
        </p:nvGraphicFramePr>
        <p:xfrm>
          <a:off x="1435474" y="2339462"/>
          <a:ext cx="1131292" cy="1314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646">
                  <a:extLst>
                    <a:ext uri="{9D8B030D-6E8A-4147-A177-3AD203B41FA5}">
                      <a16:colId xmlns:a16="http://schemas.microsoft.com/office/drawing/2014/main" val="1591792651"/>
                    </a:ext>
                  </a:extLst>
                </a:gridCol>
                <a:gridCol w="565646">
                  <a:extLst>
                    <a:ext uri="{9D8B030D-6E8A-4147-A177-3AD203B41FA5}">
                      <a16:colId xmlns:a16="http://schemas.microsoft.com/office/drawing/2014/main" val="4073264746"/>
                    </a:ext>
                  </a:extLst>
                </a:gridCol>
              </a:tblGrid>
              <a:tr h="6574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zh-TW" alt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683554"/>
                  </a:ext>
                </a:extLst>
              </a:tr>
              <a:tr h="6574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B050"/>
                          </a:solidFill>
                        </a:rPr>
                        <a:t>3</a:t>
                      </a:r>
                      <a:endParaRPr lang="zh-TW" alt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zh-TW" altLang="en-US" sz="28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15397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1200027-6088-8B49-84A2-0FBEC3954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26025"/>
              </p:ext>
            </p:extLst>
          </p:nvPr>
        </p:nvGraphicFramePr>
        <p:xfrm>
          <a:off x="2181796" y="3558273"/>
          <a:ext cx="1131292" cy="1314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646">
                  <a:extLst>
                    <a:ext uri="{9D8B030D-6E8A-4147-A177-3AD203B41FA5}">
                      <a16:colId xmlns:a16="http://schemas.microsoft.com/office/drawing/2014/main" val="1591792651"/>
                    </a:ext>
                  </a:extLst>
                </a:gridCol>
                <a:gridCol w="565646">
                  <a:extLst>
                    <a:ext uri="{9D8B030D-6E8A-4147-A177-3AD203B41FA5}">
                      <a16:colId xmlns:a16="http://schemas.microsoft.com/office/drawing/2014/main" val="4073264746"/>
                    </a:ext>
                  </a:extLst>
                </a:gridCol>
              </a:tblGrid>
              <a:tr h="6574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9300"/>
                          </a:solidFill>
                        </a:rPr>
                        <a:t>1</a:t>
                      </a:r>
                      <a:endParaRPr lang="zh-TW" altLang="en-US" sz="2800" b="1" dirty="0">
                        <a:solidFill>
                          <a:srgbClr val="FF93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9300"/>
                          </a:solidFill>
                        </a:rPr>
                        <a:t>3</a:t>
                      </a:r>
                      <a:endParaRPr lang="zh-TW" altLang="en-US" sz="2800" b="1" dirty="0">
                        <a:solidFill>
                          <a:srgbClr val="FF93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683554"/>
                  </a:ext>
                </a:extLst>
              </a:tr>
              <a:tr h="65747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9300"/>
                          </a:solidFill>
                        </a:rPr>
                        <a:t>5</a:t>
                      </a:r>
                      <a:endParaRPr lang="zh-TW" altLang="en-US" sz="2800" b="1" dirty="0">
                        <a:solidFill>
                          <a:srgbClr val="FF93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>
                          <a:solidFill>
                            <a:srgbClr val="FF9300"/>
                          </a:solidFill>
                        </a:rPr>
                        <a:t>6</a:t>
                      </a:r>
                      <a:endParaRPr lang="zh-TW" altLang="en-US" sz="2800" b="1" dirty="0">
                        <a:solidFill>
                          <a:srgbClr val="FF93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153978"/>
                  </a:ext>
                </a:extLst>
              </a:tr>
            </a:tbl>
          </a:graphicData>
        </a:graphic>
      </p:graphicFrame>
      <p:sp>
        <p:nvSpPr>
          <p:cNvPr id="12" name="向右箭號 11">
            <a:extLst>
              <a:ext uri="{FF2B5EF4-FFF2-40B4-BE49-F238E27FC236}">
                <a16:creationId xmlns:a16="http://schemas.microsoft.com/office/drawing/2014/main" id="{37FC3734-831D-2849-AD39-9264BB4DDBD0}"/>
              </a:ext>
            </a:extLst>
          </p:cNvPr>
          <p:cNvSpPr/>
          <p:nvPr/>
        </p:nvSpPr>
        <p:spPr>
          <a:xfrm>
            <a:off x="3694886" y="3628087"/>
            <a:ext cx="102061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D243E3BF-8862-CF44-B9E7-D49E711EEA41}"/>
              </a:ext>
            </a:extLst>
          </p:cNvPr>
          <p:cNvSpPr/>
          <p:nvPr/>
        </p:nvSpPr>
        <p:spPr>
          <a:xfrm>
            <a:off x="5369393" y="2391099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CD2F63D-5444-9046-8C55-699D4DAD41EE}"/>
              </a:ext>
            </a:extLst>
          </p:cNvPr>
          <p:cNvSpPr/>
          <p:nvPr/>
        </p:nvSpPr>
        <p:spPr>
          <a:xfrm>
            <a:off x="5369393" y="1893251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60B0330-1B0A-274F-981A-750F3D050867}"/>
              </a:ext>
            </a:extLst>
          </p:cNvPr>
          <p:cNvSpPr/>
          <p:nvPr/>
        </p:nvSpPr>
        <p:spPr>
          <a:xfrm>
            <a:off x="5369393" y="2888947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599F069-2080-D54A-A670-0E02B99782CF}"/>
              </a:ext>
            </a:extLst>
          </p:cNvPr>
          <p:cNvSpPr/>
          <p:nvPr/>
        </p:nvSpPr>
        <p:spPr>
          <a:xfrm>
            <a:off x="5376806" y="3386795"/>
            <a:ext cx="360000" cy="36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A478D3B2-5142-6F49-A613-BC72B7832091}"/>
              </a:ext>
            </a:extLst>
          </p:cNvPr>
          <p:cNvSpPr/>
          <p:nvPr/>
        </p:nvSpPr>
        <p:spPr>
          <a:xfrm>
            <a:off x="5369393" y="4570520"/>
            <a:ext cx="360000" cy="360000"/>
          </a:xfrm>
          <a:prstGeom prst="ellipse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D7F99AF-FA28-9E4B-8A57-A72E63EF6DDC}"/>
              </a:ext>
            </a:extLst>
          </p:cNvPr>
          <p:cNvSpPr/>
          <p:nvPr/>
        </p:nvSpPr>
        <p:spPr>
          <a:xfrm>
            <a:off x="5369393" y="4072672"/>
            <a:ext cx="360000" cy="360000"/>
          </a:xfrm>
          <a:prstGeom prst="ellipse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53E8160-8EFA-6D40-AEB5-19912845671D}"/>
              </a:ext>
            </a:extLst>
          </p:cNvPr>
          <p:cNvSpPr/>
          <p:nvPr/>
        </p:nvSpPr>
        <p:spPr>
          <a:xfrm>
            <a:off x="5369393" y="5068368"/>
            <a:ext cx="360000" cy="360000"/>
          </a:xfrm>
          <a:prstGeom prst="ellipse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5</a:t>
            </a:r>
            <a:endParaRPr kumimoji="1"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EA11149-6290-D64F-983C-FE6C128568F8}"/>
              </a:ext>
            </a:extLst>
          </p:cNvPr>
          <p:cNvSpPr/>
          <p:nvPr/>
        </p:nvSpPr>
        <p:spPr>
          <a:xfrm>
            <a:off x="5376806" y="5566216"/>
            <a:ext cx="360000" cy="360000"/>
          </a:xfrm>
          <a:prstGeom prst="ellipse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6</a:t>
            </a:r>
            <a:endParaRPr kumimoji="1" lang="zh-TW" altLang="en-US" dirty="0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3D9FA184-D645-C349-BBB6-3C191951167F}"/>
              </a:ext>
            </a:extLst>
          </p:cNvPr>
          <p:cNvSpPr/>
          <p:nvPr/>
        </p:nvSpPr>
        <p:spPr>
          <a:xfrm>
            <a:off x="6398113" y="3628087"/>
            <a:ext cx="102061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1D5BFEB-492D-4B48-99CE-08EBB7F88276}"/>
              </a:ext>
            </a:extLst>
          </p:cNvPr>
          <p:cNvSpPr/>
          <p:nvPr/>
        </p:nvSpPr>
        <p:spPr>
          <a:xfrm>
            <a:off x="7900033" y="2391099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00082DB3-8DE7-2045-A2EE-4CC2811824CB}"/>
              </a:ext>
            </a:extLst>
          </p:cNvPr>
          <p:cNvSpPr/>
          <p:nvPr/>
        </p:nvSpPr>
        <p:spPr>
          <a:xfrm>
            <a:off x="7900033" y="1893251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FA532A3-8094-7F4F-938B-B09B583BA97D}"/>
              </a:ext>
            </a:extLst>
          </p:cNvPr>
          <p:cNvSpPr/>
          <p:nvPr/>
        </p:nvSpPr>
        <p:spPr>
          <a:xfrm>
            <a:off x="7900033" y="2888947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DD8336D5-0E99-874B-B77A-C51FFF75DAD8}"/>
              </a:ext>
            </a:extLst>
          </p:cNvPr>
          <p:cNvSpPr/>
          <p:nvPr/>
        </p:nvSpPr>
        <p:spPr>
          <a:xfrm>
            <a:off x="7907446" y="3386795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7D428A6-4684-8045-A78E-E112CDE587AA}"/>
              </a:ext>
            </a:extLst>
          </p:cNvPr>
          <p:cNvSpPr/>
          <p:nvPr/>
        </p:nvSpPr>
        <p:spPr>
          <a:xfrm>
            <a:off x="7900033" y="4459307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F6834F7-9A61-BD47-84E5-D983F6B8E003}"/>
              </a:ext>
            </a:extLst>
          </p:cNvPr>
          <p:cNvSpPr/>
          <p:nvPr/>
        </p:nvSpPr>
        <p:spPr>
          <a:xfrm>
            <a:off x="7900033" y="3961459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AB7E56CC-F64A-0C4B-B211-32D5432EA635}"/>
              </a:ext>
            </a:extLst>
          </p:cNvPr>
          <p:cNvSpPr/>
          <p:nvPr/>
        </p:nvSpPr>
        <p:spPr>
          <a:xfrm>
            <a:off x="7900033" y="4957155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7CFA1A0E-6049-1242-AF4B-BD7A284D3E76}"/>
              </a:ext>
            </a:extLst>
          </p:cNvPr>
          <p:cNvSpPr/>
          <p:nvPr/>
        </p:nvSpPr>
        <p:spPr>
          <a:xfrm>
            <a:off x="7907446" y="5455003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標題 1">
            <a:extLst>
              <a:ext uri="{FF2B5EF4-FFF2-40B4-BE49-F238E27FC236}">
                <a16:creationId xmlns:a16="http://schemas.microsoft.com/office/drawing/2014/main" id="{04287424-633C-9248-A80A-F37C94AD9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052" y="2888947"/>
            <a:ext cx="1308280" cy="553792"/>
          </a:xfrm>
        </p:spPr>
        <p:txBody>
          <a:bodyPr>
            <a:normAutofit fontScale="90000"/>
          </a:bodyPr>
          <a:lstStyle/>
          <a:p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kumimoji="1"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2616C819-C662-2E47-8B29-E4BFA1D76D6C}"/>
              </a:ext>
            </a:extLst>
          </p:cNvPr>
          <p:cNvSpPr/>
          <p:nvPr/>
        </p:nvSpPr>
        <p:spPr>
          <a:xfrm>
            <a:off x="9409366" y="138450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D76E0BC5-CA66-BD46-9EF0-B2103962F211}"/>
              </a:ext>
            </a:extLst>
          </p:cNvPr>
          <p:cNvSpPr/>
          <p:nvPr/>
        </p:nvSpPr>
        <p:spPr>
          <a:xfrm>
            <a:off x="9409366" y="88665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43E1EA36-8FBC-8B46-84EE-34E9B5EF66ED}"/>
              </a:ext>
            </a:extLst>
          </p:cNvPr>
          <p:cNvSpPr/>
          <p:nvPr/>
        </p:nvSpPr>
        <p:spPr>
          <a:xfrm>
            <a:off x="9409366" y="188234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270E919-B855-464C-8602-B6FABB9CF03C}"/>
              </a:ext>
            </a:extLst>
          </p:cNvPr>
          <p:cNvSpPr/>
          <p:nvPr/>
        </p:nvSpPr>
        <p:spPr>
          <a:xfrm>
            <a:off x="9416779" y="238019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A7B170A-CEF2-8744-8067-8ED562623B44}"/>
              </a:ext>
            </a:extLst>
          </p:cNvPr>
          <p:cNvSpPr/>
          <p:nvPr/>
        </p:nvSpPr>
        <p:spPr>
          <a:xfrm>
            <a:off x="9409366" y="345270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D687B3DF-79DC-AE44-A875-DEAB8A1BB611}"/>
              </a:ext>
            </a:extLst>
          </p:cNvPr>
          <p:cNvSpPr/>
          <p:nvPr/>
        </p:nvSpPr>
        <p:spPr>
          <a:xfrm>
            <a:off x="9409366" y="295486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B1FED627-8531-1541-83D6-BC99A2A3D251}"/>
              </a:ext>
            </a:extLst>
          </p:cNvPr>
          <p:cNvSpPr/>
          <p:nvPr/>
        </p:nvSpPr>
        <p:spPr>
          <a:xfrm>
            <a:off x="9409366" y="395055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40D553CA-5561-F848-A8D4-ACD48A773BE3}"/>
              </a:ext>
            </a:extLst>
          </p:cNvPr>
          <p:cNvSpPr/>
          <p:nvPr/>
        </p:nvSpPr>
        <p:spPr>
          <a:xfrm>
            <a:off x="9416779" y="4448404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1E12A92-BD59-2F43-93A3-CB6E34765F1E}"/>
              </a:ext>
            </a:extLst>
          </p:cNvPr>
          <p:cNvSpPr/>
          <p:nvPr/>
        </p:nvSpPr>
        <p:spPr>
          <a:xfrm>
            <a:off x="9409366" y="544410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B14CEC36-0CF0-3949-AF4E-1B301FAD2459}"/>
              </a:ext>
            </a:extLst>
          </p:cNvPr>
          <p:cNvSpPr/>
          <p:nvPr/>
        </p:nvSpPr>
        <p:spPr>
          <a:xfrm>
            <a:off x="9409366" y="494625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F47663D9-2062-A046-8908-054EC38F5161}"/>
              </a:ext>
            </a:extLst>
          </p:cNvPr>
          <p:cNvSpPr/>
          <p:nvPr/>
        </p:nvSpPr>
        <p:spPr>
          <a:xfrm>
            <a:off x="9409366" y="594194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6E9FD7C6-69DA-614E-AF4B-6371835B3740}"/>
              </a:ext>
            </a:extLst>
          </p:cNvPr>
          <p:cNvSpPr/>
          <p:nvPr/>
        </p:nvSpPr>
        <p:spPr>
          <a:xfrm>
            <a:off x="9416779" y="643979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20632BEA-793B-574F-882B-EAD6AD42AB25}"/>
              </a:ext>
            </a:extLst>
          </p:cNvPr>
          <p:cNvSpPr/>
          <p:nvPr/>
        </p:nvSpPr>
        <p:spPr>
          <a:xfrm>
            <a:off x="10939487" y="345270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971E8F95-3B57-CD4E-A6DB-69CC1843791B}"/>
              </a:ext>
            </a:extLst>
          </p:cNvPr>
          <p:cNvSpPr/>
          <p:nvPr/>
        </p:nvSpPr>
        <p:spPr>
          <a:xfrm>
            <a:off x="10939487" y="295486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3BC8D866-B2B2-B14A-9D14-D1800A74FE78}"/>
              </a:ext>
            </a:extLst>
          </p:cNvPr>
          <p:cNvSpPr/>
          <p:nvPr/>
        </p:nvSpPr>
        <p:spPr>
          <a:xfrm>
            <a:off x="10939487" y="395055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909E714D-7BF0-394C-9701-09A30CBEA040}"/>
              </a:ext>
            </a:extLst>
          </p:cNvPr>
          <p:cNvSpPr/>
          <p:nvPr/>
        </p:nvSpPr>
        <p:spPr>
          <a:xfrm>
            <a:off x="10946900" y="4448404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CCB6D642-C47D-C841-8F99-465B8395D4AD}"/>
              </a:ext>
            </a:extLst>
          </p:cNvPr>
          <p:cNvCxnSpPr>
            <a:cxnSpLocks/>
            <a:stCxn id="26" idx="6"/>
            <a:endCxn id="35" idx="2"/>
          </p:cNvCxnSpPr>
          <p:nvPr/>
        </p:nvCxnSpPr>
        <p:spPr>
          <a:xfrm flipV="1">
            <a:off x="8260033" y="1066652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0E2BFF8-71A9-0041-BC0F-D7BFFE0A23D3}"/>
              </a:ext>
            </a:extLst>
          </p:cNvPr>
          <p:cNvCxnSpPr>
            <a:cxnSpLocks/>
            <a:stCxn id="26" idx="6"/>
            <a:endCxn id="34" idx="2"/>
          </p:cNvCxnSpPr>
          <p:nvPr/>
        </p:nvCxnSpPr>
        <p:spPr>
          <a:xfrm flipV="1">
            <a:off x="8260033" y="1564500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4D990F0-931B-6E47-A01C-26973F822E25}"/>
              </a:ext>
            </a:extLst>
          </p:cNvPr>
          <p:cNvCxnSpPr>
            <a:cxnSpLocks/>
            <a:stCxn id="26" idx="6"/>
            <a:endCxn id="36" idx="2"/>
          </p:cNvCxnSpPr>
          <p:nvPr/>
        </p:nvCxnSpPr>
        <p:spPr>
          <a:xfrm flipV="1">
            <a:off x="8260033" y="2062348"/>
            <a:ext cx="1149333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41089629-C9F4-A54B-8A2F-9D73A296F9C7}"/>
              </a:ext>
            </a:extLst>
          </p:cNvPr>
          <p:cNvCxnSpPr>
            <a:cxnSpLocks/>
            <a:stCxn id="26" idx="6"/>
            <a:endCxn id="37" idx="2"/>
          </p:cNvCxnSpPr>
          <p:nvPr/>
        </p:nvCxnSpPr>
        <p:spPr>
          <a:xfrm>
            <a:off x="8260033" y="2073251"/>
            <a:ext cx="1156746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C6B4341-380B-DB48-A9A9-C33995365BAE}"/>
              </a:ext>
            </a:extLst>
          </p:cNvPr>
          <p:cNvCxnSpPr>
            <a:cxnSpLocks/>
            <a:stCxn id="26" idx="6"/>
            <a:endCxn id="39" idx="2"/>
          </p:cNvCxnSpPr>
          <p:nvPr/>
        </p:nvCxnSpPr>
        <p:spPr>
          <a:xfrm>
            <a:off x="8260033" y="2073251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E7087CC7-F2B6-004D-A760-A25B669D4CED}"/>
              </a:ext>
            </a:extLst>
          </p:cNvPr>
          <p:cNvCxnSpPr>
            <a:cxnSpLocks/>
            <a:stCxn id="26" idx="6"/>
            <a:endCxn id="38" idx="2"/>
          </p:cNvCxnSpPr>
          <p:nvPr/>
        </p:nvCxnSpPr>
        <p:spPr>
          <a:xfrm>
            <a:off x="8260033" y="2073251"/>
            <a:ext cx="1149333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A07B1316-9749-D745-8426-906EE93372A4}"/>
              </a:ext>
            </a:extLst>
          </p:cNvPr>
          <p:cNvCxnSpPr>
            <a:cxnSpLocks/>
            <a:stCxn id="26" idx="6"/>
            <a:endCxn id="40" idx="2"/>
          </p:cNvCxnSpPr>
          <p:nvPr/>
        </p:nvCxnSpPr>
        <p:spPr>
          <a:xfrm>
            <a:off x="8260033" y="2073251"/>
            <a:ext cx="1149333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5803E2AF-53BA-FC4C-92C4-28A2BC4BA49F}"/>
              </a:ext>
            </a:extLst>
          </p:cNvPr>
          <p:cNvCxnSpPr>
            <a:cxnSpLocks/>
            <a:stCxn id="26" idx="6"/>
            <a:endCxn id="41" idx="2"/>
          </p:cNvCxnSpPr>
          <p:nvPr/>
        </p:nvCxnSpPr>
        <p:spPr>
          <a:xfrm>
            <a:off x="8260033" y="2073251"/>
            <a:ext cx="1156746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C4A51E9B-F568-EC4C-B4BC-CFD85C7815B9}"/>
              </a:ext>
            </a:extLst>
          </p:cNvPr>
          <p:cNvCxnSpPr>
            <a:cxnSpLocks/>
            <a:stCxn id="26" idx="6"/>
            <a:endCxn id="43" idx="2"/>
          </p:cNvCxnSpPr>
          <p:nvPr/>
        </p:nvCxnSpPr>
        <p:spPr>
          <a:xfrm>
            <a:off x="8260033" y="2073251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F8BEABAE-724E-F74E-91F3-6C9E34BF8FA8}"/>
              </a:ext>
            </a:extLst>
          </p:cNvPr>
          <p:cNvCxnSpPr>
            <a:cxnSpLocks/>
            <a:stCxn id="26" idx="6"/>
            <a:endCxn id="42" idx="2"/>
          </p:cNvCxnSpPr>
          <p:nvPr/>
        </p:nvCxnSpPr>
        <p:spPr>
          <a:xfrm>
            <a:off x="8260033" y="2073251"/>
            <a:ext cx="1149333" cy="3550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9A9671BC-5D44-9C49-B041-12DB97110590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8260033" y="2073251"/>
            <a:ext cx="1149333" cy="4048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76F122C8-F937-6B49-90B3-E181ADC51CBD}"/>
              </a:ext>
            </a:extLst>
          </p:cNvPr>
          <p:cNvCxnSpPr>
            <a:cxnSpLocks/>
            <a:stCxn id="26" idx="6"/>
            <a:endCxn id="45" idx="2"/>
          </p:cNvCxnSpPr>
          <p:nvPr/>
        </p:nvCxnSpPr>
        <p:spPr>
          <a:xfrm>
            <a:off x="8260033" y="2073251"/>
            <a:ext cx="1156746" cy="4546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FDCC8BD6-5C60-314E-9C3B-E8AD26564F76}"/>
              </a:ext>
            </a:extLst>
          </p:cNvPr>
          <p:cNvCxnSpPr>
            <a:cxnSpLocks/>
            <a:stCxn id="25" idx="6"/>
            <a:endCxn id="35" idx="2"/>
          </p:cNvCxnSpPr>
          <p:nvPr/>
        </p:nvCxnSpPr>
        <p:spPr>
          <a:xfrm flipV="1">
            <a:off x="8260033" y="1066652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FAE29DD4-4C09-2843-9EDF-EE037E7A52FF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 flipV="1">
            <a:off x="8260033" y="1564500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6E3A0ADF-DBDB-7E49-9416-F98B9BD6ECBC}"/>
              </a:ext>
            </a:extLst>
          </p:cNvPr>
          <p:cNvCxnSpPr>
            <a:cxnSpLocks/>
            <a:stCxn id="25" idx="6"/>
            <a:endCxn id="36" idx="2"/>
          </p:cNvCxnSpPr>
          <p:nvPr/>
        </p:nvCxnSpPr>
        <p:spPr>
          <a:xfrm flipV="1">
            <a:off x="8260033" y="2062348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B5D0D31B-8997-7D4C-BED6-97EDE484C542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>
          <a:xfrm flipV="1">
            <a:off x="8260033" y="2560196"/>
            <a:ext cx="1156746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BB8E4CD7-B2E9-7645-9DFB-B1A380093CC7}"/>
              </a:ext>
            </a:extLst>
          </p:cNvPr>
          <p:cNvCxnSpPr>
            <a:cxnSpLocks/>
            <a:stCxn id="25" idx="6"/>
            <a:endCxn id="39" idx="2"/>
          </p:cNvCxnSpPr>
          <p:nvPr/>
        </p:nvCxnSpPr>
        <p:spPr>
          <a:xfrm>
            <a:off x="8260033" y="2571099"/>
            <a:ext cx="1149333" cy="56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>
            <a:extLst>
              <a:ext uri="{FF2B5EF4-FFF2-40B4-BE49-F238E27FC236}">
                <a16:creationId xmlns:a16="http://schemas.microsoft.com/office/drawing/2014/main" id="{753A537D-1813-B64A-B841-4B5A5745197A}"/>
              </a:ext>
            </a:extLst>
          </p:cNvPr>
          <p:cNvCxnSpPr>
            <a:cxnSpLocks/>
            <a:stCxn id="25" idx="6"/>
            <a:endCxn id="38" idx="2"/>
          </p:cNvCxnSpPr>
          <p:nvPr/>
        </p:nvCxnSpPr>
        <p:spPr>
          <a:xfrm>
            <a:off x="8260033" y="2571099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接點 106">
            <a:extLst>
              <a:ext uri="{FF2B5EF4-FFF2-40B4-BE49-F238E27FC236}">
                <a16:creationId xmlns:a16="http://schemas.microsoft.com/office/drawing/2014/main" id="{CB78F1C7-35C4-7A47-9C70-7A73C3D7034E}"/>
              </a:ext>
            </a:extLst>
          </p:cNvPr>
          <p:cNvCxnSpPr>
            <a:cxnSpLocks/>
            <a:stCxn id="25" idx="6"/>
            <a:endCxn id="40" idx="2"/>
          </p:cNvCxnSpPr>
          <p:nvPr/>
        </p:nvCxnSpPr>
        <p:spPr>
          <a:xfrm>
            <a:off x="8260033" y="2571099"/>
            <a:ext cx="1149333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接點 109">
            <a:extLst>
              <a:ext uri="{FF2B5EF4-FFF2-40B4-BE49-F238E27FC236}">
                <a16:creationId xmlns:a16="http://schemas.microsoft.com/office/drawing/2014/main" id="{0C52236A-556C-194F-A64C-0E924C47BFBD}"/>
              </a:ext>
            </a:extLst>
          </p:cNvPr>
          <p:cNvCxnSpPr>
            <a:cxnSpLocks/>
            <a:stCxn id="25" idx="6"/>
            <a:endCxn id="41" idx="2"/>
          </p:cNvCxnSpPr>
          <p:nvPr/>
        </p:nvCxnSpPr>
        <p:spPr>
          <a:xfrm>
            <a:off x="8260033" y="2571099"/>
            <a:ext cx="1156746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57061A65-AC1B-FC4E-94A9-8961132F9B1A}"/>
              </a:ext>
            </a:extLst>
          </p:cNvPr>
          <p:cNvCxnSpPr>
            <a:cxnSpLocks/>
            <a:stCxn id="25" idx="6"/>
            <a:endCxn id="43" idx="2"/>
          </p:cNvCxnSpPr>
          <p:nvPr/>
        </p:nvCxnSpPr>
        <p:spPr>
          <a:xfrm>
            <a:off x="8260033" y="2571099"/>
            <a:ext cx="1149333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053B866A-3847-6848-A978-2A8158BB4977}"/>
              </a:ext>
            </a:extLst>
          </p:cNvPr>
          <p:cNvCxnSpPr>
            <a:cxnSpLocks/>
            <a:stCxn id="25" idx="6"/>
            <a:endCxn id="42" idx="2"/>
          </p:cNvCxnSpPr>
          <p:nvPr/>
        </p:nvCxnSpPr>
        <p:spPr>
          <a:xfrm>
            <a:off x="8260033" y="2571099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C2471790-B635-2645-A9C5-F2C137B03F0E}"/>
              </a:ext>
            </a:extLst>
          </p:cNvPr>
          <p:cNvCxnSpPr>
            <a:cxnSpLocks/>
            <a:stCxn id="25" idx="6"/>
            <a:endCxn id="44" idx="2"/>
          </p:cNvCxnSpPr>
          <p:nvPr/>
        </p:nvCxnSpPr>
        <p:spPr>
          <a:xfrm>
            <a:off x="8260033" y="2571099"/>
            <a:ext cx="1149333" cy="3550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FDEABF0F-B373-9349-8B09-39D5C3FE0B57}"/>
              </a:ext>
            </a:extLst>
          </p:cNvPr>
          <p:cNvCxnSpPr>
            <a:cxnSpLocks/>
            <a:stCxn id="25" idx="6"/>
            <a:endCxn id="45" idx="2"/>
          </p:cNvCxnSpPr>
          <p:nvPr/>
        </p:nvCxnSpPr>
        <p:spPr>
          <a:xfrm>
            <a:off x="8260033" y="2571099"/>
            <a:ext cx="1156746" cy="4048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>
            <a:extLst>
              <a:ext uri="{FF2B5EF4-FFF2-40B4-BE49-F238E27FC236}">
                <a16:creationId xmlns:a16="http://schemas.microsoft.com/office/drawing/2014/main" id="{F6FB9444-65BF-A240-9ED8-C95E3CF4A9E8}"/>
              </a:ext>
            </a:extLst>
          </p:cNvPr>
          <p:cNvCxnSpPr>
            <a:cxnSpLocks/>
            <a:stCxn id="27" idx="6"/>
            <a:endCxn id="35" idx="2"/>
          </p:cNvCxnSpPr>
          <p:nvPr/>
        </p:nvCxnSpPr>
        <p:spPr>
          <a:xfrm flipV="1">
            <a:off x="8260033" y="1066652"/>
            <a:ext cx="1149333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B9D25BB4-B2A9-5240-9FEE-3A93CB63AC65}"/>
              </a:ext>
            </a:extLst>
          </p:cNvPr>
          <p:cNvCxnSpPr>
            <a:cxnSpLocks/>
            <a:stCxn id="27" idx="6"/>
            <a:endCxn id="34" idx="2"/>
          </p:cNvCxnSpPr>
          <p:nvPr/>
        </p:nvCxnSpPr>
        <p:spPr>
          <a:xfrm flipV="1">
            <a:off x="8260033" y="1564500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45B13F01-107A-0947-B064-35D38EEADC59}"/>
              </a:ext>
            </a:extLst>
          </p:cNvPr>
          <p:cNvCxnSpPr>
            <a:cxnSpLocks/>
            <a:stCxn id="27" idx="6"/>
            <a:endCxn id="36" idx="2"/>
          </p:cNvCxnSpPr>
          <p:nvPr/>
        </p:nvCxnSpPr>
        <p:spPr>
          <a:xfrm flipV="1">
            <a:off x="8260033" y="2062348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699422EA-5049-C24A-A5AA-D74A86AC070D}"/>
              </a:ext>
            </a:extLst>
          </p:cNvPr>
          <p:cNvCxnSpPr>
            <a:cxnSpLocks/>
            <a:stCxn id="27" idx="6"/>
            <a:endCxn id="37" idx="2"/>
          </p:cNvCxnSpPr>
          <p:nvPr/>
        </p:nvCxnSpPr>
        <p:spPr>
          <a:xfrm flipV="1">
            <a:off x="8260033" y="2560196"/>
            <a:ext cx="1156746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252235D0-7B26-1545-8F6D-FEE0BD813753}"/>
              </a:ext>
            </a:extLst>
          </p:cNvPr>
          <p:cNvCxnSpPr>
            <a:cxnSpLocks/>
            <a:stCxn id="27" idx="6"/>
            <a:endCxn id="39" idx="2"/>
          </p:cNvCxnSpPr>
          <p:nvPr/>
        </p:nvCxnSpPr>
        <p:spPr>
          <a:xfrm>
            <a:off x="8260033" y="3068947"/>
            <a:ext cx="1149333" cy="6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>
            <a:extLst>
              <a:ext uri="{FF2B5EF4-FFF2-40B4-BE49-F238E27FC236}">
                <a16:creationId xmlns:a16="http://schemas.microsoft.com/office/drawing/2014/main" id="{7A2D1010-DDF7-1A4A-9E0A-47E1D43F211E}"/>
              </a:ext>
            </a:extLst>
          </p:cNvPr>
          <p:cNvCxnSpPr>
            <a:cxnSpLocks/>
            <a:stCxn id="27" idx="6"/>
            <a:endCxn id="38" idx="2"/>
          </p:cNvCxnSpPr>
          <p:nvPr/>
        </p:nvCxnSpPr>
        <p:spPr>
          <a:xfrm>
            <a:off x="8260033" y="3068947"/>
            <a:ext cx="1149333" cy="56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1BFFCD17-9399-9C41-AF78-F751C279E6C6}"/>
              </a:ext>
            </a:extLst>
          </p:cNvPr>
          <p:cNvCxnSpPr>
            <a:cxnSpLocks/>
            <a:stCxn id="27" idx="6"/>
            <a:endCxn id="40" idx="2"/>
          </p:cNvCxnSpPr>
          <p:nvPr/>
        </p:nvCxnSpPr>
        <p:spPr>
          <a:xfrm>
            <a:off x="8260033" y="3068947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F90719B3-44FF-3041-9150-73839BAD6675}"/>
              </a:ext>
            </a:extLst>
          </p:cNvPr>
          <p:cNvCxnSpPr>
            <a:cxnSpLocks/>
            <a:stCxn id="27" idx="6"/>
            <a:endCxn id="41" idx="2"/>
          </p:cNvCxnSpPr>
          <p:nvPr/>
        </p:nvCxnSpPr>
        <p:spPr>
          <a:xfrm>
            <a:off x="8260033" y="3068947"/>
            <a:ext cx="1156746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99FADF01-1CEE-7145-8855-57FC2C38612C}"/>
              </a:ext>
            </a:extLst>
          </p:cNvPr>
          <p:cNvCxnSpPr>
            <a:cxnSpLocks/>
            <a:stCxn id="27" idx="6"/>
            <a:endCxn id="43" idx="2"/>
          </p:cNvCxnSpPr>
          <p:nvPr/>
        </p:nvCxnSpPr>
        <p:spPr>
          <a:xfrm>
            <a:off x="8260033" y="3068947"/>
            <a:ext cx="1149333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5F31643B-9B92-154A-9B2E-180840786EF4}"/>
              </a:ext>
            </a:extLst>
          </p:cNvPr>
          <p:cNvCxnSpPr>
            <a:cxnSpLocks/>
            <a:stCxn id="27" idx="6"/>
            <a:endCxn id="42" idx="2"/>
          </p:cNvCxnSpPr>
          <p:nvPr/>
        </p:nvCxnSpPr>
        <p:spPr>
          <a:xfrm>
            <a:off x="8260033" y="3068947"/>
            <a:ext cx="1149333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011C53EB-AFDE-ED43-8BCD-328E404A16A6}"/>
              </a:ext>
            </a:extLst>
          </p:cNvPr>
          <p:cNvCxnSpPr>
            <a:cxnSpLocks/>
            <a:stCxn id="27" idx="6"/>
            <a:endCxn id="44" idx="2"/>
          </p:cNvCxnSpPr>
          <p:nvPr/>
        </p:nvCxnSpPr>
        <p:spPr>
          <a:xfrm>
            <a:off x="8260033" y="3068947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F377428D-0A6D-BF4E-9237-5BDA35C56579}"/>
              </a:ext>
            </a:extLst>
          </p:cNvPr>
          <p:cNvCxnSpPr>
            <a:cxnSpLocks/>
            <a:stCxn id="27" idx="6"/>
            <a:endCxn id="45" idx="2"/>
          </p:cNvCxnSpPr>
          <p:nvPr/>
        </p:nvCxnSpPr>
        <p:spPr>
          <a:xfrm>
            <a:off x="8260033" y="3068947"/>
            <a:ext cx="1156746" cy="3550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E5095136-19A8-9144-89F8-0EF355021677}"/>
              </a:ext>
            </a:extLst>
          </p:cNvPr>
          <p:cNvCxnSpPr>
            <a:cxnSpLocks/>
            <a:stCxn id="28" idx="6"/>
            <a:endCxn id="35" idx="2"/>
          </p:cNvCxnSpPr>
          <p:nvPr/>
        </p:nvCxnSpPr>
        <p:spPr>
          <a:xfrm flipV="1">
            <a:off x="8267446" y="1066652"/>
            <a:ext cx="1141920" cy="2500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接點 163">
            <a:extLst>
              <a:ext uri="{FF2B5EF4-FFF2-40B4-BE49-F238E27FC236}">
                <a16:creationId xmlns:a16="http://schemas.microsoft.com/office/drawing/2014/main" id="{677C1211-9A4A-D446-81B0-A323CD13DB3F}"/>
              </a:ext>
            </a:extLst>
          </p:cNvPr>
          <p:cNvCxnSpPr>
            <a:cxnSpLocks/>
            <a:stCxn id="28" idx="6"/>
            <a:endCxn id="34" idx="2"/>
          </p:cNvCxnSpPr>
          <p:nvPr/>
        </p:nvCxnSpPr>
        <p:spPr>
          <a:xfrm flipV="1">
            <a:off x="8267446" y="1564500"/>
            <a:ext cx="1141920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線接點 166">
            <a:extLst>
              <a:ext uri="{FF2B5EF4-FFF2-40B4-BE49-F238E27FC236}">
                <a16:creationId xmlns:a16="http://schemas.microsoft.com/office/drawing/2014/main" id="{E1E72BA6-CF16-D940-AE78-00601922DEDE}"/>
              </a:ext>
            </a:extLst>
          </p:cNvPr>
          <p:cNvCxnSpPr>
            <a:cxnSpLocks/>
            <a:stCxn id="28" idx="6"/>
            <a:endCxn id="36" idx="2"/>
          </p:cNvCxnSpPr>
          <p:nvPr/>
        </p:nvCxnSpPr>
        <p:spPr>
          <a:xfrm flipV="1">
            <a:off x="8267446" y="2062348"/>
            <a:ext cx="1141920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>
            <a:extLst>
              <a:ext uri="{FF2B5EF4-FFF2-40B4-BE49-F238E27FC236}">
                <a16:creationId xmlns:a16="http://schemas.microsoft.com/office/drawing/2014/main" id="{3163A214-EC40-1D47-9186-AC100DD16421}"/>
              </a:ext>
            </a:extLst>
          </p:cNvPr>
          <p:cNvCxnSpPr>
            <a:cxnSpLocks/>
            <a:stCxn id="28" idx="6"/>
            <a:endCxn id="37" idx="2"/>
          </p:cNvCxnSpPr>
          <p:nvPr/>
        </p:nvCxnSpPr>
        <p:spPr>
          <a:xfrm flipV="1">
            <a:off x="8267446" y="2560196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3C6FA373-3295-B642-9605-D2985D5795E9}"/>
              </a:ext>
            </a:extLst>
          </p:cNvPr>
          <p:cNvCxnSpPr>
            <a:cxnSpLocks/>
            <a:stCxn id="28" idx="6"/>
            <a:endCxn id="39" idx="2"/>
          </p:cNvCxnSpPr>
          <p:nvPr/>
        </p:nvCxnSpPr>
        <p:spPr>
          <a:xfrm flipV="1">
            <a:off x="8267446" y="3134860"/>
            <a:ext cx="1141920" cy="431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接點 175">
            <a:extLst>
              <a:ext uri="{FF2B5EF4-FFF2-40B4-BE49-F238E27FC236}">
                <a16:creationId xmlns:a16="http://schemas.microsoft.com/office/drawing/2014/main" id="{3B26ECF3-2903-824A-A189-AE2D0609E793}"/>
              </a:ext>
            </a:extLst>
          </p:cNvPr>
          <p:cNvCxnSpPr>
            <a:cxnSpLocks/>
            <a:stCxn id="28" idx="6"/>
            <a:endCxn id="38" idx="2"/>
          </p:cNvCxnSpPr>
          <p:nvPr/>
        </p:nvCxnSpPr>
        <p:spPr>
          <a:xfrm>
            <a:off x="8267446" y="3566795"/>
            <a:ext cx="1141920" cy="6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接點 178">
            <a:extLst>
              <a:ext uri="{FF2B5EF4-FFF2-40B4-BE49-F238E27FC236}">
                <a16:creationId xmlns:a16="http://schemas.microsoft.com/office/drawing/2014/main" id="{720C2D1B-C361-114A-87D5-D07986AF0741}"/>
              </a:ext>
            </a:extLst>
          </p:cNvPr>
          <p:cNvCxnSpPr>
            <a:cxnSpLocks/>
            <a:stCxn id="28" idx="6"/>
            <a:endCxn id="40" idx="2"/>
          </p:cNvCxnSpPr>
          <p:nvPr/>
        </p:nvCxnSpPr>
        <p:spPr>
          <a:xfrm>
            <a:off x="8267446" y="3566795"/>
            <a:ext cx="1141920" cy="56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1B2826FB-AC47-6244-A276-7194CE663CBB}"/>
              </a:ext>
            </a:extLst>
          </p:cNvPr>
          <p:cNvCxnSpPr>
            <a:cxnSpLocks/>
            <a:stCxn id="28" idx="6"/>
            <a:endCxn id="41" idx="2"/>
          </p:cNvCxnSpPr>
          <p:nvPr/>
        </p:nvCxnSpPr>
        <p:spPr>
          <a:xfrm>
            <a:off x="8267446" y="3566795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D439A60C-68F3-A34E-BA3B-E1FBE5B2C202}"/>
              </a:ext>
            </a:extLst>
          </p:cNvPr>
          <p:cNvCxnSpPr>
            <a:cxnSpLocks/>
            <a:stCxn id="28" idx="6"/>
            <a:endCxn id="43" idx="2"/>
          </p:cNvCxnSpPr>
          <p:nvPr/>
        </p:nvCxnSpPr>
        <p:spPr>
          <a:xfrm>
            <a:off x="8267446" y="3566795"/>
            <a:ext cx="1141920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>
            <a:extLst>
              <a:ext uri="{FF2B5EF4-FFF2-40B4-BE49-F238E27FC236}">
                <a16:creationId xmlns:a16="http://schemas.microsoft.com/office/drawing/2014/main" id="{C794267E-289F-0543-A9DB-A4B501C4E310}"/>
              </a:ext>
            </a:extLst>
          </p:cNvPr>
          <p:cNvCxnSpPr>
            <a:cxnSpLocks/>
            <a:stCxn id="28" idx="6"/>
            <a:endCxn id="42" idx="2"/>
          </p:cNvCxnSpPr>
          <p:nvPr/>
        </p:nvCxnSpPr>
        <p:spPr>
          <a:xfrm>
            <a:off x="8267446" y="3566795"/>
            <a:ext cx="1141920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>
            <a:extLst>
              <a:ext uri="{FF2B5EF4-FFF2-40B4-BE49-F238E27FC236}">
                <a16:creationId xmlns:a16="http://schemas.microsoft.com/office/drawing/2014/main" id="{D3C28A27-F1F5-B842-B25F-8AA229A95A25}"/>
              </a:ext>
            </a:extLst>
          </p:cNvPr>
          <p:cNvCxnSpPr>
            <a:cxnSpLocks/>
            <a:stCxn id="28" idx="6"/>
            <a:endCxn id="44" idx="2"/>
          </p:cNvCxnSpPr>
          <p:nvPr/>
        </p:nvCxnSpPr>
        <p:spPr>
          <a:xfrm>
            <a:off x="8267446" y="3566795"/>
            <a:ext cx="1141920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>
            <a:extLst>
              <a:ext uri="{FF2B5EF4-FFF2-40B4-BE49-F238E27FC236}">
                <a16:creationId xmlns:a16="http://schemas.microsoft.com/office/drawing/2014/main" id="{CAC7ADF7-CD6B-CD48-90B0-8FB26B683244}"/>
              </a:ext>
            </a:extLst>
          </p:cNvPr>
          <p:cNvCxnSpPr>
            <a:cxnSpLocks/>
            <a:stCxn id="28" idx="6"/>
            <a:endCxn id="45" idx="2"/>
          </p:cNvCxnSpPr>
          <p:nvPr/>
        </p:nvCxnSpPr>
        <p:spPr>
          <a:xfrm>
            <a:off x="8267446" y="3566795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935FA4A0-D4B4-F04D-A453-895F7872F000}"/>
              </a:ext>
            </a:extLst>
          </p:cNvPr>
          <p:cNvCxnSpPr>
            <a:cxnSpLocks/>
            <a:stCxn id="30" idx="6"/>
            <a:endCxn id="35" idx="2"/>
          </p:cNvCxnSpPr>
          <p:nvPr/>
        </p:nvCxnSpPr>
        <p:spPr>
          <a:xfrm flipV="1">
            <a:off x="8260033" y="1066652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BA3E1B1E-4392-3241-9238-73D239BD8487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>
          <a:xfrm flipV="1">
            <a:off x="8260033" y="1564500"/>
            <a:ext cx="1149333" cy="257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接點 200">
            <a:extLst>
              <a:ext uri="{FF2B5EF4-FFF2-40B4-BE49-F238E27FC236}">
                <a16:creationId xmlns:a16="http://schemas.microsoft.com/office/drawing/2014/main" id="{9198E4B9-D177-8640-ABE7-9B8AABAC4405}"/>
              </a:ext>
            </a:extLst>
          </p:cNvPr>
          <p:cNvCxnSpPr>
            <a:cxnSpLocks/>
            <a:stCxn id="30" idx="6"/>
            <a:endCxn id="36" idx="2"/>
          </p:cNvCxnSpPr>
          <p:nvPr/>
        </p:nvCxnSpPr>
        <p:spPr>
          <a:xfrm flipV="1">
            <a:off x="8260033" y="2062348"/>
            <a:ext cx="1149333" cy="2079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接點 202">
            <a:extLst>
              <a:ext uri="{FF2B5EF4-FFF2-40B4-BE49-F238E27FC236}">
                <a16:creationId xmlns:a16="http://schemas.microsoft.com/office/drawing/2014/main" id="{CD0321DB-B77A-374A-ACBF-D7DC073F34C8}"/>
              </a:ext>
            </a:extLst>
          </p:cNvPr>
          <p:cNvCxnSpPr>
            <a:cxnSpLocks/>
            <a:stCxn id="30" idx="6"/>
            <a:endCxn id="37" idx="2"/>
          </p:cNvCxnSpPr>
          <p:nvPr/>
        </p:nvCxnSpPr>
        <p:spPr>
          <a:xfrm flipV="1">
            <a:off x="8260033" y="2560196"/>
            <a:ext cx="1156746" cy="158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>
            <a:extLst>
              <a:ext uri="{FF2B5EF4-FFF2-40B4-BE49-F238E27FC236}">
                <a16:creationId xmlns:a16="http://schemas.microsoft.com/office/drawing/2014/main" id="{4632E192-7D1B-9846-AE57-41844604A106}"/>
              </a:ext>
            </a:extLst>
          </p:cNvPr>
          <p:cNvCxnSpPr>
            <a:cxnSpLocks/>
            <a:stCxn id="30" idx="6"/>
            <a:endCxn id="39" idx="2"/>
          </p:cNvCxnSpPr>
          <p:nvPr/>
        </p:nvCxnSpPr>
        <p:spPr>
          <a:xfrm flipV="1">
            <a:off x="8260033" y="3134860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>
            <a:extLst>
              <a:ext uri="{FF2B5EF4-FFF2-40B4-BE49-F238E27FC236}">
                <a16:creationId xmlns:a16="http://schemas.microsoft.com/office/drawing/2014/main" id="{FF13C93A-4FB0-C14A-A196-09C811D7B318}"/>
              </a:ext>
            </a:extLst>
          </p:cNvPr>
          <p:cNvCxnSpPr>
            <a:cxnSpLocks/>
            <a:stCxn id="30" idx="6"/>
            <a:endCxn id="38" idx="2"/>
          </p:cNvCxnSpPr>
          <p:nvPr/>
        </p:nvCxnSpPr>
        <p:spPr>
          <a:xfrm flipV="1">
            <a:off x="8260033" y="3632708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>
            <a:extLst>
              <a:ext uri="{FF2B5EF4-FFF2-40B4-BE49-F238E27FC236}">
                <a16:creationId xmlns:a16="http://schemas.microsoft.com/office/drawing/2014/main" id="{EA290B2A-2DDC-4541-9562-4C5A060DE138}"/>
              </a:ext>
            </a:extLst>
          </p:cNvPr>
          <p:cNvCxnSpPr>
            <a:cxnSpLocks/>
            <a:stCxn id="30" idx="6"/>
            <a:endCxn id="40" idx="2"/>
          </p:cNvCxnSpPr>
          <p:nvPr/>
        </p:nvCxnSpPr>
        <p:spPr>
          <a:xfrm flipV="1">
            <a:off x="8260033" y="4130556"/>
            <a:ext cx="1149333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52265F29-7761-6948-9F35-4A19B4086DAE}"/>
              </a:ext>
            </a:extLst>
          </p:cNvPr>
          <p:cNvCxnSpPr>
            <a:cxnSpLocks/>
            <a:stCxn id="30" idx="6"/>
            <a:endCxn id="43" idx="2"/>
          </p:cNvCxnSpPr>
          <p:nvPr/>
        </p:nvCxnSpPr>
        <p:spPr>
          <a:xfrm>
            <a:off x="8260033" y="4141459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>
            <a:extLst>
              <a:ext uri="{FF2B5EF4-FFF2-40B4-BE49-F238E27FC236}">
                <a16:creationId xmlns:a16="http://schemas.microsoft.com/office/drawing/2014/main" id="{3818C4D8-C24F-F647-A2DC-A393F77D1BC0}"/>
              </a:ext>
            </a:extLst>
          </p:cNvPr>
          <p:cNvCxnSpPr>
            <a:cxnSpLocks/>
            <a:stCxn id="30" idx="6"/>
            <a:endCxn id="41" idx="2"/>
          </p:cNvCxnSpPr>
          <p:nvPr/>
        </p:nvCxnSpPr>
        <p:spPr>
          <a:xfrm>
            <a:off x="8260033" y="4141459"/>
            <a:ext cx="1156746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接點 217">
            <a:extLst>
              <a:ext uri="{FF2B5EF4-FFF2-40B4-BE49-F238E27FC236}">
                <a16:creationId xmlns:a16="http://schemas.microsoft.com/office/drawing/2014/main" id="{A0E0E1EB-AF57-954E-8D00-1C13A79F9908}"/>
              </a:ext>
            </a:extLst>
          </p:cNvPr>
          <p:cNvCxnSpPr>
            <a:cxnSpLocks/>
            <a:stCxn id="30" idx="6"/>
            <a:endCxn id="42" idx="2"/>
          </p:cNvCxnSpPr>
          <p:nvPr/>
        </p:nvCxnSpPr>
        <p:spPr>
          <a:xfrm>
            <a:off x="8260033" y="4141459"/>
            <a:ext cx="1149333" cy="148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接點 219">
            <a:extLst>
              <a:ext uri="{FF2B5EF4-FFF2-40B4-BE49-F238E27FC236}">
                <a16:creationId xmlns:a16="http://schemas.microsoft.com/office/drawing/2014/main" id="{F81C105D-E0D9-7D4B-9020-7798A3F074E9}"/>
              </a:ext>
            </a:extLst>
          </p:cNvPr>
          <p:cNvCxnSpPr>
            <a:cxnSpLocks/>
            <a:stCxn id="30" idx="6"/>
            <a:endCxn id="44" idx="2"/>
          </p:cNvCxnSpPr>
          <p:nvPr/>
        </p:nvCxnSpPr>
        <p:spPr>
          <a:xfrm>
            <a:off x="8260033" y="4141459"/>
            <a:ext cx="1149333" cy="198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接點 221">
            <a:extLst>
              <a:ext uri="{FF2B5EF4-FFF2-40B4-BE49-F238E27FC236}">
                <a16:creationId xmlns:a16="http://schemas.microsoft.com/office/drawing/2014/main" id="{C993E9B3-F727-4043-AD4E-67477E4AB1B2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>
            <a:off x="8260033" y="4141459"/>
            <a:ext cx="1156746" cy="2478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接點 235">
            <a:extLst>
              <a:ext uri="{FF2B5EF4-FFF2-40B4-BE49-F238E27FC236}">
                <a16:creationId xmlns:a16="http://schemas.microsoft.com/office/drawing/2014/main" id="{4502331C-BD81-AF45-87F7-1D472D27ED52}"/>
              </a:ext>
            </a:extLst>
          </p:cNvPr>
          <p:cNvCxnSpPr>
            <a:cxnSpLocks/>
            <a:stCxn id="29" idx="6"/>
            <a:endCxn id="35" idx="2"/>
          </p:cNvCxnSpPr>
          <p:nvPr/>
        </p:nvCxnSpPr>
        <p:spPr>
          <a:xfrm flipV="1">
            <a:off x="8260033" y="1066652"/>
            <a:ext cx="1149333" cy="357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接點 237">
            <a:extLst>
              <a:ext uri="{FF2B5EF4-FFF2-40B4-BE49-F238E27FC236}">
                <a16:creationId xmlns:a16="http://schemas.microsoft.com/office/drawing/2014/main" id="{DE91AB81-3AE4-5D48-AC0C-C06DF91F5A1E}"/>
              </a:ext>
            </a:extLst>
          </p:cNvPr>
          <p:cNvCxnSpPr>
            <a:cxnSpLocks/>
            <a:stCxn id="29" idx="6"/>
            <a:endCxn id="34" idx="2"/>
          </p:cNvCxnSpPr>
          <p:nvPr/>
        </p:nvCxnSpPr>
        <p:spPr>
          <a:xfrm flipV="1">
            <a:off x="8260033" y="1564500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接點 239">
            <a:extLst>
              <a:ext uri="{FF2B5EF4-FFF2-40B4-BE49-F238E27FC236}">
                <a16:creationId xmlns:a16="http://schemas.microsoft.com/office/drawing/2014/main" id="{906883F0-E8EC-7742-B715-A95D9213655A}"/>
              </a:ext>
            </a:extLst>
          </p:cNvPr>
          <p:cNvCxnSpPr>
            <a:cxnSpLocks/>
            <a:stCxn id="29" idx="6"/>
            <a:endCxn id="36" idx="2"/>
          </p:cNvCxnSpPr>
          <p:nvPr/>
        </p:nvCxnSpPr>
        <p:spPr>
          <a:xfrm flipV="1">
            <a:off x="8260033" y="2062348"/>
            <a:ext cx="1149333" cy="257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線接點 241">
            <a:extLst>
              <a:ext uri="{FF2B5EF4-FFF2-40B4-BE49-F238E27FC236}">
                <a16:creationId xmlns:a16="http://schemas.microsoft.com/office/drawing/2014/main" id="{D573B3FA-2303-5147-9A66-96809B2C6A0D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 flipV="1">
            <a:off x="8260033" y="2560196"/>
            <a:ext cx="1156746" cy="2079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接點 247">
            <a:extLst>
              <a:ext uri="{FF2B5EF4-FFF2-40B4-BE49-F238E27FC236}">
                <a16:creationId xmlns:a16="http://schemas.microsoft.com/office/drawing/2014/main" id="{52B6E76A-FC4F-D640-BF77-14B0A5BD08CF}"/>
              </a:ext>
            </a:extLst>
          </p:cNvPr>
          <p:cNvCxnSpPr>
            <a:cxnSpLocks/>
            <a:stCxn id="29" idx="6"/>
            <a:endCxn id="39" idx="2"/>
          </p:cNvCxnSpPr>
          <p:nvPr/>
        </p:nvCxnSpPr>
        <p:spPr>
          <a:xfrm flipV="1">
            <a:off x="8260033" y="3134860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接點 250">
            <a:extLst>
              <a:ext uri="{FF2B5EF4-FFF2-40B4-BE49-F238E27FC236}">
                <a16:creationId xmlns:a16="http://schemas.microsoft.com/office/drawing/2014/main" id="{C8C9B934-C8E8-2447-88DB-24EC4E7F7B77}"/>
              </a:ext>
            </a:extLst>
          </p:cNvPr>
          <p:cNvCxnSpPr>
            <a:cxnSpLocks/>
            <a:stCxn id="29" idx="6"/>
            <a:endCxn id="38" idx="2"/>
          </p:cNvCxnSpPr>
          <p:nvPr/>
        </p:nvCxnSpPr>
        <p:spPr>
          <a:xfrm flipV="1">
            <a:off x="8260033" y="3632708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線接點 253">
            <a:extLst>
              <a:ext uri="{FF2B5EF4-FFF2-40B4-BE49-F238E27FC236}">
                <a16:creationId xmlns:a16="http://schemas.microsoft.com/office/drawing/2014/main" id="{2E3B95DE-5280-C845-8151-4BA14699B07D}"/>
              </a:ext>
            </a:extLst>
          </p:cNvPr>
          <p:cNvCxnSpPr>
            <a:cxnSpLocks/>
            <a:stCxn id="29" idx="6"/>
            <a:endCxn id="40" idx="2"/>
          </p:cNvCxnSpPr>
          <p:nvPr/>
        </p:nvCxnSpPr>
        <p:spPr>
          <a:xfrm flipV="1">
            <a:off x="8260033" y="4130556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接點 255">
            <a:extLst>
              <a:ext uri="{FF2B5EF4-FFF2-40B4-BE49-F238E27FC236}">
                <a16:creationId xmlns:a16="http://schemas.microsoft.com/office/drawing/2014/main" id="{5110DB75-286C-2C41-97E8-B3A8116D62B4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 flipV="1">
            <a:off x="8260033" y="4628404"/>
            <a:ext cx="1156746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接點 258">
            <a:extLst>
              <a:ext uri="{FF2B5EF4-FFF2-40B4-BE49-F238E27FC236}">
                <a16:creationId xmlns:a16="http://schemas.microsoft.com/office/drawing/2014/main" id="{17FB9F5F-06FE-7443-A71B-66C1529484DF}"/>
              </a:ext>
            </a:extLst>
          </p:cNvPr>
          <p:cNvCxnSpPr>
            <a:cxnSpLocks/>
            <a:stCxn id="29" idx="6"/>
            <a:endCxn id="43" idx="2"/>
          </p:cNvCxnSpPr>
          <p:nvPr/>
        </p:nvCxnSpPr>
        <p:spPr>
          <a:xfrm>
            <a:off x="8260033" y="4639307"/>
            <a:ext cx="1149333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直線接點 261">
            <a:extLst>
              <a:ext uri="{FF2B5EF4-FFF2-40B4-BE49-F238E27FC236}">
                <a16:creationId xmlns:a16="http://schemas.microsoft.com/office/drawing/2014/main" id="{433D14AB-BA93-E84D-839B-54FD6B62EDC6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8260033" y="4639307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線接點 263">
            <a:extLst>
              <a:ext uri="{FF2B5EF4-FFF2-40B4-BE49-F238E27FC236}">
                <a16:creationId xmlns:a16="http://schemas.microsoft.com/office/drawing/2014/main" id="{DDCA25BA-6C37-9745-BA65-181C4C67A830}"/>
              </a:ext>
            </a:extLst>
          </p:cNvPr>
          <p:cNvCxnSpPr>
            <a:cxnSpLocks/>
            <a:stCxn id="29" idx="6"/>
            <a:endCxn id="44" idx="2"/>
          </p:cNvCxnSpPr>
          <p:nvPr/>
        </p:nvCxnSpPr>
        <p:spPr>
          <a:xfrm>
            <a:off x="8260033" y="4639307"/>
            <a:ext cx="1149333" cy="148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接點 265">
            <a:extLst>
              <a:ext uri="{FF2B5EF4-FFF2-40B4-BE49-F238E27FC236}">
                <a16:creationId xmlns:a16="http://schemas.microsoft.com/office/drawing/2014/main" id="{41872229-D0B2-9940-85FB-58A2DFD4A5E4}"/>
              </a:ext>
            </a:extLst>
          </p:cNvPr>
          <p:cNvCxnSpPr>
            <a:cxnSpLocks/>
            <a:stCxn id="29" idx="6"/>
            <a:endCxn id="45" idx="2"/>
          </p:cNvCxnSpPr>
          <p:nvPr/>
        </p:nvCxnSpPr>
        <p:spPr>
          <a:xfrm>
            <a:off x="8260033" y="4639307"/>
            <a:ext cx="1156746" cy="198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接點 280">
            <a:extLst>
              <a:ext uri="{FF2B5EF4-FFF2-40B4-BE49-F238E27FC236}">
                <a16:creationId xmlns:a16="http://schemas.microsoft.com/office/drawing/2014/main" id="{56ADBAAE-7194-904F-B68D-71C194824E57}"/>
              </a:ext>
            </a:extLst>
          </p:cNvPr>
          <p:cNvCxnSpPr>
            <a:cxnSpLocks/>
            <a:stCxn id="31" idx="6"/>
            <a:endCxn id="35" idx="2"/>
          </p:cNvCxnSpPr>
          <p:nvPr/>
        </p:nvCxnSpPr>
        <p:spPr>
          <a:xfrm flipV="1">
            <a:off x="8260033" y="1066652"/>
            <a:ext cx="1149333" cy="4070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線接點 282">
            <a:extLst>
              <a:ext uri="{FF2B5EF4-FFF2-40B4-BE49-F238E27FC236}">
                <a16:creationId xmlns:a16="http://schemas.microsoft.com/office/drawing/2014/main" id="{84F9E552-613B-4741-9689-80B25291B387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 flipV="1">
            <a:off x="8260033" y="1564500"/>
            <a:ext cx="1149333" cy="357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線接點 284">
            <a:extLst>
              <a:ext uri="{FF2B5EF4-FFF2-40B4-BE49-F238E27FC236}">
                <a16:creationId xmlns:a16="http://schemas.microsoft.com/office/drawing/2014/main" id="{C10966CC-B913-AA4E-94D6-27B1060188DC}"/>
              </a:ext>
            </a:extLst>
          </p:cNvPr>
          <p:cNvCxnSpPr>
            <a:cxnSpLocks/>
            <a:stCxn id="31" idx="6"/>
            <a:endCxn id="36" idx="2"/>
          </p:cNvCxnSpPr>
          <p:nvPr/>
        </p:nvCxnSpPr>
        <p:spPr>
          <a:xfrm flipV="1">
            <a:off x="8260033" y="2062348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線接點 286">
            <a:extLst>
              <a:ext uri="{FF2B5EF4-FFF2-40B4-BE49-F238E27FC236}">
                <a16:creationId xmlns:a16="http://schemas.microsoft.com/office/drawing/2014/main" id="{353A2438-06AC-334F-A069-5E6C70E8D6A6}"/>
              </a:ext>
            </a:extLst>
          </p:cNvPr>
          <p:cNvCxnSpPr>
            <a:cxnSpLocks/>
            <a:stCxn id="31" idx="6"/>
            <a:endCxn id="37" idx="2"/>
          </p:cNvCxnSpPr>
          <p:nvPr/>
        </p:nvCxnSpPr>
        <p:spPr>
          <a:xfrm flipV="1">
            <a:off x="8260033" y="2560196"/>
            <a:ext cx="1156746" cy="257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接點 288">
            <a:extLst>
              <a:ext uri="{FF2B5EF4-FFF2-40B4-BE49-F238E27FC236}">
                <a16:creationId xmlns:a16="http://schemas.microsoft.com/office/drawing/2014/main" id="{C1385947-FBB8-F44B-9D4E-AA8E5E4F8C39}"/>
              </a:ext>
            </a:extLst>
          </p:cNvPr>
          <p:cNvCxnSpPr>
            <a:cxnSpLocks/>
            <a:stCxn id="31" idx="6"/>
            <a:endCxn id="39" idx="2"/>
          </p:cNvCxnSpPr>
          <p:nvPr/>
        </p:nvCxnSpPr>
        <p:spPr>
          <a:xfrm flipV="1">
            <a:off x="8260033" y="3134860"/>
            <a:ext cx="1149333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接點 290">
            <a:extLst>
              <a:ext uri="{FF2B5EF4-FFF2-40B4-BE49-F238E27FC236}">
                <a16:creationId xmlns:a16="http://schemas.microsoft.com/office/drawing/2014/main" id="{9AE7C2D0-EE3A-0347-9FF3-4AEF71A74991}"/>
              </a:ext>
            </a:extLst>
          </p:cNvPr>
          <p:cNvCxnSpPr>
            <a:cxnSpLocks/>
            <a:stCxn id="31" idx="6"/>
            <a:endCxn id="38" idx="2"/>
          </p:cNvCxnSpPr>
          <p:nvPr/>
        </p:nvCxnSpPr>
        <p:spPr>
          <a:xfrm flipV="1">
            <a:off x="8260033" y="3632708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線接點 292">
            <a:extLst>
              <a:ext uri="{FF2B5EF4-FFF2-40B4-BE49-F238E27FC236}">
                <a16:creationId xmlns:a16="http://schemas.microsoft.com/office/drawing/2014/main" id="{6758928D-BB1D-514F-BC46-1102AC324B96}"/>
              </a:ext>
            </a:extLst>
          </p:cNvPr>
          <p:cNvCxnSpPr>
            <a:cxnSpLocks/>
            <a:stCxn id="31" idx="6"/>
            <a:endCxn id="40" idx="2"/>
          </p:cNvCxnSpPr>
          <p:nvPr/>
        </p:nvCxnSpPr>
        <p:spPr>
          <a:xfrm flipV="1">
            <a:off x="8260033" y="4130556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線接點 294">
            <a:extLst>
              <a:ext uri="{FF2B5EF4-FFF2-40B4-BE49-F238E27FC236}">
                <a16:creationId xmlns:a16="http://schemas.microsoft.com/office/drawing/2014/main" id="{87E48F9A-9E0A-AF46-B819-B89EA6D6E822}"/>
              </a:ext>
            </a:extLst>
          </p:cNvPr>
          <p:cNvCxnSpPr>
            <a:cxnSpLocks/>
            <a:stCxn id="31" idx="6"/>
            <a:endCxn id="41" idx="2"/>
          </p:cNvCxnSpPr>
          <p:nvPr/>
        </p:nvCxnSpPr>
        <p:spPr>
          <a:xfrm flipV="1">
            <a:off x="8260033" y="4628404"/>
            <a:ext cx="1156746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線接點 296">
            <a:extLst>
              <a:ext uri="{FF2B5EF4-FFF2-40B4-BE49-F238E27FC236}">
                <a16:creationId xmlns:a16="http://schemas.microsoft.com/office/drawing/2014/main" id="{DD06E3BD-7066-844C-A947-2625E983E05B}"/>
              </a:ext>
            </a:extLst>
          </p:cNvPr>
          <p:cNvCxnSpPr>
            <a:cxnSpLocks/>
            <a:stCxn id="31" idx="6"/>
            <a:endCxn id="43" idx="2"/>
          </p:cNvCxnSpPr>
          <p:nvPr/>
        </p:nvCxnSpPr>
        <p:spPr>
          <a:xfrm flipV="1">
            <a:off x="8260033" y="5126252"/>
            <a:ext cx="1149333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線接點 298">
            <a:extLst>
              <a:ext uri="{FF2B5EF4-FFF2-40B4-BE49-F238E27FC236}">
                <a16:creationId xmlns:a16="http://schemas.microsoft.com/office/drawing/2014/main" id="{9872BA5C-424F-C444-A46B-A8782E1BD165}"/>
              </a:ext>
            </a:extLst>
          </p:cNvPr>
          <p:cNvCxnSpPr>
            <a:cxnSpLocks/>
            <a:stCxn id="31" idx="6"/>
            <a:endCxn id="42" idx="2"/>
          </p:cNvCxnSpPr>
          <p:nvPr/>
        </p:nvCxnSpPr>
        <p:spPr>
          <a:xfrm>
            <a:off x="8260033" y="5137155"/>
            <a:ext cx="1149333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線接點 300">
            <a:extLst>
              <a:ext uri="{FF2B5EF4-FFF2-40B4-BE49-F238E27FC236}">
                <a16:creationId xmlns:a16="http://schemas.microsoft.com/office/drawing/2014/main" id="{2D86C53E-DC38-F646-8B38-AF90C8F2CF33}"/>
              </a:ext>
            </a:extLst>
          </p:cNvPr>
          <p:cNvCxnSpPr>
            <a:cxnSpLocks/>
            <a:stCxn id="31" idx="6"/>
            <a:endCxn id="44" idx="2"/>
          </p:cNvCxnSpPr>
          <p:nvPr/>
        </p:nvCxnSpPr>
        <p:spPr>
          <a:xfrm>
            <a:off x="8260033" y="5137155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線接點 302">
            <a:extLst>
              <a:ext uri="{FF2B5EF4-FFF2-40B4-BE49-F238E27FC236}">
                <a16:creationId xmlns:a16="http://schemas.microsoft.com/office/drawing/2014/main" id="{5A38F282-5A15-9B42-BCDE-692AAB6458E0}"/>
              </a:ext>
            </a:extLst>
          </p:cNvPr>
          <p:cNvCxnSpPr>
            <a:cxnSpLocks/>
            <a:stCxn id="31" idx="6"/>
            <a:endCxn id="45" idx="2"/>
          </p:cNvCxnSpPr>
          <p:nvPr/>
        </p:nvCxnSpPr>
        <p:spPr>
          <a:xfrm>
            <a:off x="8260033" y="5137155"/>
            <a:ext cx="1156746" cy="148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直線接點 319">
            <a:extLst>
              <a:ext uri="{FF2B5EF4-FFF2-40B4-BE49-F238E27FC236}">
                <a16:creationId xmlns:a16="http://schemas.microsoft.com/office/drawing/2014/main" id="{9E555874-C882-1A4D-B872-A13B885F186C}"/>
              </a:ext>
            </a:extLst>
          </p:cNvPr>
          <p:cNvCxnSpPr>
            <a:cxnSpLocks/>
            <a:stCxn id="32" idx="6"/>
            <a:endCxn id="35" idx="2"/>
          </p:cNvCxnSpPr>
          <p:nvPr/>
        </p:nvCxnSpPr>
        <p:spPr>
          <a:xfrm flipV="1">
            <a:off x="8267446" y="1066652"/>
            <a:ext cx="1141920" cy="456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線接點 321">
            <a:extLst>
              <a:ext uri="{FF2B5EF4-FFF2-40B4-BE49-F238E27FC236}">
                <a16:creationId xmlns:a16="http://schemas.microsoft.com/office/drawing/2014/main" id="{8311307E-A15F-0F47-9BD6-D57EFBEB5174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 flipV="1">
            <a:off x="8267446" y="1564500"/>
            <a:ext cx="1141920" cy="4070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線接點 323">
            <a:extLst>
              <a:ext uri="{FF2B5EF4-FFF2-40B4-BE49-F238E27FC236}">
                <a16:creationId xmlns:a16="http://schemas.microsoft.com/office/drawing/2014/main" id="{8E5F2ADB-0347-5443-A27A-639A328965B4}"/>
              </a:ext>
            </a:extLst>
          </p:cNvPr>
          <p:cNvCxnSpPr>
            <a:cxnSpLocks/>
            <a:stCxn id="32" idx="6"/>
            <a:endCxn id="36" idx="2"/>
          </p:cNvCxnSpPr>
          <p:nvPr/>
        </p:nvCxnSpPr>
        <p:spPr>
          <a:xfrm flipV="1">
            <a:off x="8267446" y="2062348"/>
            <a:ext cx="1141920" cy="357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直線接點 325">
            <a:extLst>
              <a:ext uri="{FF2B5EF4-FFF2-40B4-BE49-F238E27FC236}">
                <a16:creationId xmlns:a16="http://schemas.microsoft.com/office/drawing/2014/main" id="{F08C41E3-A6C9-AF4A-97B7-ED07410E3E42}"/>
              </a:ext>
            </a:extLst>
          </p:cNvPr>
          <p:cNvCxnSpPr>
            <a:cxnSpLocks/>
            <a:stCxn id="32" idx="6"/>
            <a:endCxn id="37" idx="2"/>
          </p:cNvCxnSpPr>
          <p:nvPr/>
        </p:nvCxnSpPr>
        <p:spPr>
          <a:xfrm flipV="1">
            <a:off x="8267446" y="2560196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直線接點 327">
            <a:extLst>
              <a:ext uri="{FF2B5EF4-FFF2-40B4-BE49-F238E27FC236}">
                <a16:creationId xmlns:a16="http://schemas.microsoft.com/office/drawing/2014/main" id="{F2AA165A-D86F-684A-B34A-134110966FDE}"/>
              </a:ext>
            </a:extLst>
          </p:cNvPr>
          <p:cNvCxnSpPr>
            <a:cxnSpLocks/>
            <a:stCxn id="32" idx="6"/>
            <a:endCxn id="39" idx="2"/>
          </p:cNvCxnSpPr>
          <p:nvPr/>
        </p:nvCxnSpPr>
        <p:spPr>
          <a:xfrm flipV="1">
            <a:off x="8267446" y="3134860"/>
            <a:ext cx="1141920" cy="2500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線接點 329">
            <a:extLst>
              <a:ext uri="{FF2B5EF4-FFF2-40B4-BE49-F238E27FC236}">
                <a16:creationId xmlns:a16="http://schemas.microsoft.com/office/drawing/2014/main" id="{C7DC861B-69A2-5D41-A41F-05B0D2ECF313}"/>
              </a:ext>
            </a:extLst>
          </p:cNvPr>
          <p:cNvCxnSpPr>
            <a:cxnSpLocks/>
            <a:stCxn id="32" idx="6"/>
            <a:endCxn id="38" idx="2"/>
          </p:cNvCxnSpPr>
          <p:nvPr/>
        </p:nvCxnSpPr>
        <p:spPr>
          <a:xfrm flipV="1">
            <a:off x="8267446" y="3632708"/>
            <a:ext cx="1141920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直線接點 331">
            <a:extLst>
              <a:ext uri="{FF2B5EF4-FFF2-40B4-BE49-F238E27FC236}">
                <a16:creationId xmlns:a16="http://schemas.microsoft.com/office/drawing/2014/main" id="{2EE4619B-71B4-EA40-A004-BCE676DEB7C4}"/>
              </a:ext>
            </a:extLst>
          </p:cNvPr>
          <p:cNvCxnSpPr>
            <a:cxnSpLocks/>
            <a:stCxn id="32" idx="6"/>
            <a:endCxn id="40" idx="2"/>
          </p:cNvCxnSpPr>
          <p:nvPr/>
        </p:nvCxnSpPr>
        <p:spPr>
          <a:xfrm flipV="1">
            <a:off x="8267446" y="4130556"/>
            <a:ext cx="1141920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直線接點 333">
            <a:extLst>
              <a:ext uri="{FF2B5EF4-FFF2-40B4-BE49-F238E27FC236}">
                <a16:creationId xmlns:a16="http://schemas.microsoft.com/office/drawing/2014/main" id="{AA0ED840-2B33-464D-9A51-98C63D11B0EA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8267446" y="4628404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直線接點 335">
            <a:extLst>
              <a:ext uri="{FF2B5EF4-FFF2-40B4-BE49-F238E27FC236}">
                <a16:creationId xmlns:a16="http://schemas.microsoft.com/office/drawing/2014/main" id="{E2AA0417-8796-4049-8EBF-801315E64B15}"/>
              </a:ext>
            </a:extLst>
          </p:cNvPr>
          <p:cNvCxnSpPr>
            <a:cxnSpLocks/>
            <a:stCxn id="32" idx="6"/>
            <a:endCxn id="43" idx="2"/>
          </p:cNvCxnSpPr>
          <p:nvPr/>
        </p:nvCxnSpPr>
        <p:spPr>
          <a:xfrm flipV="1">
            <a:off x="8267446" y="5126252"/>
            <a:ext cx="1141920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線接點 337">
            <a:extLst>
              <a:ext uri="{FF2B5EF4-FFF2-40B4-BE49-F238E27FC236}">
                <a16:creationId xmlns:a16="http://schemas.microsoft.com/office/drawing/2014/main" id="{8505B78D-641D-194B-9B9D-FE605987D6DE}"/>
              </a:ext>
            </a:extLst>
          </p:cNvPr>
          <p:cNvCxnSpPr>
            <a:cxnSpLocks/>
            <a:stCxn id="32" idx="6"/>
            <a:endCxn id="42" idx="2"/>
          </p:cNvCxnSpPr>
          <p:nvPr/>
        </p:nvCxnSpPr>
        <p:spPr>
          <a:xfrm flipV="1">
            <a:off x="8267446" y="5624100"/>
            <a:ext cx="1141920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線接點 339">
            <a:extLst>
              <a:ext uri="{FF2B5EF4-FFF2-40B4-BE49-F238E27FC236}">
                <a16:creationId xmlns:a16="http://schemas.microsoft.com/office/drawing/2014/main" id="{CB8883AF-6309-6E41-B761-90FE6FA80F2E}"/>
              </a:ext>
            </a:extLst>
          </p:cNvPr>
          <p:cNvCxnSpPr>
            <a:cxnSpLocks/>
            <a:stCxn id="32" idx="6"/>
            <a:endCxn id="44" idx="2"/>
          </p:cNvCxnSpPr>
          <p:nvPr/>
        </p:nvCxnSpPr>
        <p:spPr>
          <a:xfrm>
            <a:off x="8267446" y="5635003"/>
            <a:ext cx="1141920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直線接點 341">
            <a:extLst>
              <a:ext uri="{FF2B5EF4-FFF2-40B4-BE49-F238E27FC236}">
                <a16:creationId xmlns:a16="http://schemas.microsoft.com/office/drawing/2014/main" id="{35F71FEE-C8BE-5D42-BD4F-5FE7B297A6F7}"/>
              </a:ext>
            </a:extLst>
          </p:cNvPr>
          <p:cNvCxnSpPr>
            <a:cxnSpLocks/>
            <a:stCxn id="32" idx="6"/>
            <a:endCxn id="45" idx="2"/>
          </p:cNvCxnSpPr>
          <p:nvPr/>
        </p:nvCxnSpPr>
        <p:spPr>
          <a:xfrm>
            <a:off x="8267446" y="5635003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直線接點 379">
            <a:extLst>
              <a:ext uri="{FF2B5EF4-FFF2-40B4-BE49-F238E27FC236}">
                <a16:creationId xmlns:a16="http://schemas.microsoft.com/office/drawing/2014/main" id="{329C680F-54BF-5D4A-B3FB-B79291E8BF1A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1066652"/>
            <a:ext cx="1149333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線接點 380">
            <a:extLst>
              <a:ext uri="{FF2B5EF4-FFF2-40B4-BE49-F238E27FC236}">
                <a16:creationId xmlns:a16="http://schemas.microsoft.com/office/drawing/2014/main" id="{81D6084D-80EC-3447-8CD0-3EAA37880309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1564500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線接點 381">
            <a:extLst>
              <a:ext uri="{FF2B5EF4-FFF2-40B4-BE49-F238E27FC236}">
                <a16:creationId xmlns:a16="http://schemas.microsoft.com/office/drawing/2014/main" id="{4D0AA068-1D7B-074A-80E2-1C7BCE3EC53B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2062348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線接點 382">
            <a:extLst>
              <a:ext uri="{FF2B5EF4-FFF2-40B4-BE49-F238E27FC236}">
                <a16:creationId xmlns:a16="http://schemas.microsoft.com/office/drawing/2014/main" id="{4EC2B486-1AC2-6549-8B72-9CF019B5C7E6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2560196"/>
            <a:ext cx="1156746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線接點 383">
            <a:extLst>
              <a:ext uri="{FF2B5EF4-FFF2-40B4-BE49-F238E27FC236}">
                <a16:creationId xmlns:a16="http://schemas.microsoft.com/office/drawing/2014/main" id="{1622C92E-F49B-BA42-BFCD-D4D5DC134C69}"/>
              </a:ext>
            </a:extLst>
          </p:cNvPr>
          <p:cNvCxnSpPr>
            <a:cxnSpLocks/>
          </p:cNvCxnSpPr>
          <p:nvPr/>
        </p:nvCxnSpPr>
        <p:spPr>
          <a:xfrm flipH="1">
            <a:off x="9776779" y="3068947"/>
            <a:ext cx="1149333" cy="6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線接點 384">
            <a:extLst>
              <a:ext uri="{FF2B5EF4-FFF2-40B4-BE49-F238E27FC236}">
                <a16:creationId xmlns:a16="http://schemas.microsoft.com/office/drawing/2014/main" id="{849F309F-2B9B-BB4E-A63B-0ED7B33B8848}"/>
              </a:ext>
            </a:extLst>
          </p:cNvPr>
          <p:cNvCxnSpPr>
            <a:cxnSpLocks/>
          </p:cNvCxnSpPr>
          <p:nvPr/>
        </p:nvCxnSpPr>
        <p:spPr>
          <a:xfrm flipH="1">
            <a:off x="9776779" y="3068947"/>
            <a:ext cx="1149333" cy="56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線接點 385">
            <a:extLst>
              <a:ext uri="{FF2B5EF4-FFF2-40B4-BE49-F238E27FC236}">
                <a16:creationId xmlns:a16="http://schemas.microsoft.com/office/drawing/2014/main" id="{F5550C44-744C-6D46-8D95-2DC917692386}"/>
              </a:ext>
            </a:extLst>
          </p:cNvPr>
          <p:cNvCxnSpPr>
            <a:cxnSpLocks/>
          </p:cNvCxnSpPr>
          <p:nvPr/>
        </p:nvCxnSpPr>
        <p:spPr>
          <a:xfrm flipH="1">
            <a:off x="9776779" y="3068947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線接點 386">
            <a:extLst>
              <a:ext uri="{FF2B5EF4-FFF2-40B4-BE49-F238E27FC236}">
                <a16:creationId xmlns:a16="http://schemas.microsoft.com/office/drawing/2014/main" id="{A5320EE2-EB02-0444-88DF-33D35A1F4260}"/>
              </a:ext>
            </a:extLst>
          </p:cNvPr>
          <p:cNvCxnSpPr>
            <a:cxnSpLocks/>
          </p:cNvCxnSpPr>
          <p:nvPr/>
        </p:nvCxnSpPr>
        <p:spPr>
          <a:xfrm flipH="1">
            <a:off x="9776779" y="3068947"/>
            <a:ext cx="1156746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線接點 387">
            <a:extLst>
              <a:ext uri="{FF2B5EF4-FFF2-40B4-BE49-F238E27FC236}">
                <a16:creationId xmlns:a16="http://schemas.microsoft.com/office/drawing/2014/main" id="{31821C6E-4609-1042-AD36-5891AF1A9B85}"/>
              </a:ext>
            </a:extLst>
          </p:cNvPr>
          <p:cNvCxnSpPr>
            <a:cxnSpLocks/>
          </p:cNvCxnSpPr>
          <p:nvPr/>
        </p:nvCxnSpPr>
        <p:spPr>
          <a:xfrm flipH="1">
            <a:off x="9776779" y="3068947"/>
            <a:ext cx="1149333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線接點 388">
            <a:extLst>
              <a:ext uri="{FF2B5EF4-FFF2-40B4-BE49-F238E27FC236}">
                <a16:creationId xmlns:a16="http://schemas.microsoft.com/office/drawing/2014/main" id="{2513688A-D0A6-0F4D-8F85-C7F7AFD4808A}"/>
              </a:ext>
            </a:extLst>
          </p:cNvPr>
          <p:cNvCxnSpPr>
            <a:cxnSpLocks/>
          </p:cNvCxnSpPr>
          <p:nvPr/>
        </p:nvCxnSpPr>
        <p:spPr>
          <a:xfrm flipH="1">
            <a:off x="9776779" y="3068947"/>
            <a:ext cx="1149333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線接點 389">
            <a:extLst>
              <a:ext uri="{FF2B5EF4-FFF2-40B4-BE49-F238E27FC236}">
                <a16:creationId xmlns:a16="http://schemas.microsoft.com/office/drawing/2014/main" id="{E671D76A-03B9-9042-91F0-5772B805F063}"/>
              </a:ext>
            </a:extLst>
          </p:cNvPr>
          <p:cNvCxnSpPr>
            <a:cxnSpLocks/>
          </p:cNvCxnSpPr>
          <p:nvPr/>
        </p:nvCxnSpPr>
        <p:spPr>
          <a:xfrm flipH="1">
            <a:off x="9776779" y="3068947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線接點 390">
            <a:extLst>
              <a:ext uri="{FF2B5EF4-FFF2-40B4-BE49-F238E27FC236}">
                <a16:creationId xmlns:a16="http://schemas.microsoft.com/office/drawing/2014/main" id="{FE2DFC6C-1947-C648-8D01-171DB10C7724}"/>
              </a:ext>
            </a:extLst>
          </p:cNvPr>
          <p:cNvCxnSpPr>
            <a:cxnSpLocks/>
          </p:cNvCxnSpPr>
          <p:nvPr/>
        </p:nvCxnSpPr>
        <p:spPr>
          <a:xfrm flipH="1">
            <a:off x="9776779" y="3068947"/>
            <a:ext cx="1156746" cy="3550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直線接點 391">
            <a:extLst>
              <a:ext uri="{FF2B5EF4-FFF2-40B4-BE49-F238E27FC236}">
                <a16:creationId xmlns:a16="http://schemas.microsoft.com/office/drawing/2014/main" id="{2D672A17-9B4D-F640-BA34-9F405DB37890}"/>
              </a:ext>
            </a:extLst>
          </p:cNvPr>
          <p:cNvCxnSpPr>
            <a:cxnSpLocks/>
          </p:cNvCxnSpPr>
          <p:nvPr/>
        </p:nvCxnSpPr>
        <p:spPr>
          <a:xfrm flipH="1" flipV="1">
            <a:off x="9784192" y="1066652"/>
            <a:ext cx="1141920" cy="2500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直線接點 392">
            <a:extLst>
              <a:ext uri="{FF2B5EF4-FFF2-40B4-BE49-F238E27FC236}">
                <a16:creationId xmlns:a16="http://schemas.microsoft.com/office/drawing/2014/main" id="{4CA6C6E6-2A82-DB4F-90D5-2EB388BE28C5}"/>
              </a:ext>
            </a:extLst>
          </p:cNvPr>
          <p:cNvCxnSpPr>
            <a:cxnSpLocks/>
          </p:cNvCxnSpPr>
          <p:nvPr/>
        </p:nvCxnSpPr>
        <p:spPr>
          <a:xfrm flipH="1" flipV="1">
            <a:off x="9784192" y="1564500"/>
            <a:ext cx="1141920" cy="200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線接點 393">
            <a:extLst>
              <a:ext uri="{FF2B5EF4-FFF2-40B4-BE49-F238E27FC236}">
                <a16:creationId xmlns:a16="http://schemas.microsoft.com/office/drawing/2014/main" id="{ACF531AA-689A-F840-A39A-5CBE5F875C3A}"/>
              </a:ext>
            </a:extLst>
          </p:cNvPr>
          <p:cNvCxnSpPr>
            <a:cxnSpLocks/>
          </p:cNvCxnSpPr>
          <p:nvPr/>
        </p:nvCxnSpPr>
        <p:spPr>
          <a:xfrm flipH="1" flipV="1">
            <a:off x="9784192" y="2062348"/>
            <a:ext cx="1141920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直線接點 394">
            <a:extLst>
              <a:ext uri="{FF2B5EF4-FFF2-40B4-BE49-F238E27FC236}">
                <a16:creationId xmlns:a16="http://schemas.microsoft.com/office/drawing/2014/main" id="{69DCFFA2-5760-8A4A-9960-5925906D2BCD}"/>
              </a:ext>
            </a:extLst>
          </p:cNvPr>
          <p:cNvCxnSpPr>
            <a:cxnSpLocks/>
          </p:cNvCxnSpPr>
          <p:nvPr/>
        </p:nvCxnSpPr>
        <p:spPr>
          <a:xfrm flipH="1" flipV="1">
            <a:off x="9784192" y="2560196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線接點 395">
            <a:extLst>
              <a:ext uri="{FF2B5EF4-FFF2-40B4-BE49-F238E27FC236}">
                <a16:creationId xmlns:a16="http://schemas.microsoft.com/office/drawing/2014/main" id="{37D1E4BA-8DA3-3445-BF8C-8BE4AAFCE269}"/>
              </a:ext>
            </a:extLst>
          </p:cNvPr>
          <p:cNvCxnSpPr>
            <a:cxnSpLocks/>
          </p:cNvCxnSpPr>
          <p:nvPr/>
        </p:nvCxnSpPr>
        <p:spPr>
          <a:xfrm flipH="1" flipV="1">
            <a:off x="9784192" y="3134860"/>
            <a:ext cx="1141920" cy="431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線接點 396">
            <a:extLst>
              <a:ext uri="{FF2B5EF4-FFF2-40B4-BE49-F238E27FC236}">
                <a16:creationId xmlns:a16="http://schemas.microsoft.com/office/drawing/2014/main" id="{28D4D184-49F0-874E-99CE-7CCD114D88F4}"/>
              </a:ext>
            </a:extLst>
          </p:cNvPr>
          <p:cNvCxnSpPr>
            <a:cxnSpLocks/>
          </p:cNvCxnSpPr>
          <p:nvPr/>
        </p:nvCxnSpPr>
        <p:spPr>
          <a:xfrm flipH="1">
            <a:off x="9784192" y="3566795"/>
            <a:ext cx="1141920" cy="6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線接點 397">
            <a:extLst>
              <a:ext uri="{FF2B5EF4-FFF2-40B4-BE49-F238E27FC236}">
                <a16:creationId xmlns:a16="http://schemas.microsoft.com/office/drawing/2014/main" id="{44E92D8F-1FA2-414F-83D4-5F26955314E6}"/>
              </a:ext>
            </a:extLst>
          </p:cNvPr>
          <p:cNvCxnSpPr>
            <a:cxnSpLocks/>
          </p:cNvCxnSpPr>
          <p:nvPr/>
        </p:nvCxnSpPr>
        <p:spPr>
          <a:xfrm flipH="1">
            <a:off x="9784192" y="3566795"/>
            <a:ext cx="1141920" cy="56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線接點 398">
            <a:extLst>
              <a:ext uri="{FF2B5EF4-FFF2-40B4-BE49-F238E27FC236}">
                <a16:creationId xmlns:a16="http://schemas.microsoft.com/office/drawing/2014/main" id="{A371B910-DDF1-2F42-AA48-4CB51AB4BB76}"/>
              </a:ext>
            </a:extLst>
          </p:cNvPr>
          <p:cNvCxnSpPr>
            <a:cxnSpLocks/>
          </p:cNvCxnSpPr>
          <p:nvPr/>
        </p:nvCxnSpPr>
        <p:spPr>
          <a:xfrm flipH="1">
            <a:off x="9784192" y="3566795"/>
            <a:ext cx="1149333" cy="1061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線接點 399">
            <a:extLst>
              <a:ext uri="{FF2B5EF4-FFF2-40B4-BE49-F238E27FC236}">
                <a16:creationId xmlns:a16="http://schemas.microsoft.com/office/drawing/2014/main" id="{3ADEE319-9C44-4349-993E-CD64E3A50CAF}"/>
              </a:ext>
            </a:extLst>
          </p:cNvPr>
          <p:cNvCxnSpPr>
            <a:cxnSpLocks/>
          </p:cNvCxnSpPr>
          <p:nvPr/>
        </p:nvCxnSpPr>
        <p:spPr>
          <a:xfrm flipH="1">
            <a:off x="9784192" y="3566795"/>
            <a:ext cx="1141920" cy="1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線接點 400">
            <a:extLst>
              <a:ext uri="{FF2B5EF4-FFF2-40B4-BE49-F238E27FC236}">
                <a16:creationId xmlns:a16="http://schemas.microsoft.com/office/drawing/2014/main" id="{0BE8E24D-983C-F54B-BC63-30CC304C6120}"/>
              </a:ext>
            </a:extLst>
          </p:cNvPr>
          <p:cNvCxnSpPr>
            <a:cxnSpLocks/>
          </p:cNvCxnSpPr>
          <p:nvPr/>
        </p:nvCxnSpPr>
        <p:spPr>
          <a:xfrm flipH="1">
            <a:off x="9784192" y="3566795"/>
            <a:ext cx="1141920" cy="205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線接點 401">
            <a:extLst>
              <a:ext uri="{FF2B5EF4-FFF2-40B4-BE49-F238E27FC236}">
                <a16:creationId xmlns:a16="http://schemas.microsoft.com/office/drawing/2014/main" id="{0F46A87E-5913-C143-8A01-B37718A7AEB4}"/>
              </a:ext>
            </a:extLst>
          </p:cNvPr>
          <p:cNvCxnSpPr>
            <a:cxnSpLocks/>
          </p:cNvCxnSpPr>
          <p:nvPr/>
        </p:nvCxnSpPr>
        <p:spPr>
          <a:xfrm flipH="1">
            <a:off x="9784192" y="3566795"/>
            <a:ext cx="1141920" cy="255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線接點 402">
            <a:extLst>
              <a:ext uri="{FF2B5EF4-FFF2-40B4-BE49-F238E27FC236}">
                <a16:creationId xmlns:a16="http://schemas.microsoft.com/office/drawing/2014/main" id="{67F205F2-1373-3E4B-A5A2-47968902717C}"/>
              </a:ext>
            </a:extLst>
          </p:cNvPr>
          <p:cNvCxnSpPr>
            <a:cxnSpLocks/>
          </p:cNvCxnSpPr>
          <p:nvPr/>
        </p:nvCxnSpPr>
        <p:spPr>
          <a:xfrm flipH="1">
            <a:off x="9784192" y="3566795"/>
            <a:ext cx="1149333" cy="305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直線接點 403">
            <a:extLst>
              <a:ext uri="{FF2B5EF4-FFF2-40B4-BE49-F238E27FC236}">
                <a16:creationId xmlns:a16="http://schemas.microsoft.com/office/drawing/2014/main" id="{1A3F7AC5-14D9-A041-9BE5-D1737481F388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1066652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線接點 404">
            <a:extLst>
              <a:ext uri="{FF2B5EF4-FFF2-40B4-BE49-F238E27FC236}">
                <a16:creationId xmlns:a16="http://schemas.microsoft.com/office/drawing/2014/main" id="{D7A9A349-AE11-D84A-BAD1-77BF3FE5EC40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1564500"/>
            <a:ext cx="1149333" cy="257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線接點 405">
            <a:extLst>
              <a:ext uri="{FF2B5EF4-FFF2-40B4-BE49-F238E27FC236}">
                <a16:creationId xmlns:a16="http://schemas.microsoft.com/office/drawing/2014/main" id="{D653A28C-B6E2-8140-B7AF-2230251D330F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2062348"/>
            <a:ext cx="1149333" cy="2079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線接點 406">
            <a:extLst>
              <a:ext uri="{FF2B5EF4-FFF2-40B4-BE49-F238E27FC236}">
                <a16:creationId xmlns:a16="http://schemas.microsoft.com/office/drawing/2014/main" id="{27B0C338-9C03-D54E-9E4A-AD58BA01824E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2560196"/>
            <a:ext cx="1156746" cy="158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線接點 407">
            <a:extLst>
              <a:ext uri="{FF2B5EF4-FFF2-40B4-BE49-F238E27FC236}">
                <a16:creationId xmlns:a16="http://schemas.microsoft.com/office/drawing/2014/main" id="{4A93D454-2F1F-5342-9037-28E89B36E7C9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3134860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線接點 408">
            <a:extLst>
              <a:ext uri="{FF2B5EF4-FFF2-40B4-BE49-F238E27FC236}">
                <a16:creationId xmlns:a16="http://schemas.microsoft.com/office/drawing/2014/main" id="{EAB05251-E6CB-F549-B144-AE4428BB1437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3632708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直線接點 409">
            <a:extLst>
              <a:ext uri="{FF2B5EF4-FFF2-40B4-BE49-F238E27FC236}">
                <a16:creationId xmlns:a16="http://schemas.microsoft.com/office/drawing/2014/main" id="{E16800BD-EF33-C044-8694-59BD88D08DD7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4130556"/>
            <a:ext cx="1149333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線接點 410">
            <a:extLst>
              <a:ext uri="{FF2B5EF4-FFF2-40B4-BE49-F238E27FC236}">
                <a16:creationId xmlns:a16="http://schemas.microsoft.com/office/drawing/2014/main" id="{AB8B4204-7BDC-CD42-AD4A-0CB25717532E}"/>
              </a:ext>
            </a:extLst>
          </p:cNvPr>
          <p:cNvCxnSpPr>
            <a:cxnSpLocks/>
          </p:cNvCxnSpPr>
          <p:nvPr/>
        </p:nvCxnSpPr>
        <p:spPr>
          <a:xfrm flipH="1">
            <a:off x="9776779" y="4141459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線接點 411">
            <a:extLst>
              <a:ext uri="{FF2B5EF4-FFF2-40B4-BE49-F238E27FC236}">
                <a16:creationId xmlns:a16="http://schemas.microsoft.com/office/drawing/2014/main" id="{FD8DB0D3-F0D0-9B4D-8D69-C69F702FF5F6}"/>
              </a:ext>
            </a:extLst>
          </p:cNvPr>
          <p:cNvCxnSpPr>
            <a:cxnSpLocks/>
          </p:cNvCxnSpPr>
          <p:nvPr/>
        </p:nvCxnSpPr>
        <p:spPr>
          <a:xfrm flipH="1">
            <a:off x="9776779" y="4141459"/>
            <a:ext cx="1156746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線接點 412">
            <a:extLst>
              <a:ext uri="{FF2B5EF4-FFF2-40B4-BE49-F238E27FC236}">
                <a16:creationId xmlns:a16="http://schemas.microsoft.com/office/drawing/2014/main" id="{6B216771-A132-C743-B56A-6936283B669D}"/>
              </a:ext>
            </a:extLst>
          </p:cNvPr>
          <p:cNvCxnSpPr>
            <a:cxnSpLocks/>
          </p:cNvCxnSpPr>
          <p:nvPr/>
        </p:nvCxnSpPr>
        <p:spPr>
          <a:xfrm flipH="1">
            <a:off x="9776779" y="4141459"/>
            <a:ext cx="1149333" cy="148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線接點 413">
            <a:extLst>
              <a:ext uri="{FF2B5EF4-FFF2-40B4-BE49-F238E27FC236}">
                <a16:creationId xmlns:a16="http://schemas.microsoft.com/office/drawing/2014/main" id="{F6A2634F-DFD2-4E42-BB6C-8877DD39CEDD}"/>
              </a:ext>
            </a:extLst>
          </p:cNvPr>
          <p:cNvCxnSpPr>
            <a:cxnSpLocks/>
          </p:cNvCxnSpPr>
          <p:nvPr/>
        </p:nvCxnSpPr>
        <p:spPr>
          <a:xfrm flipH="1">
            <a:off x="9776779" y="4141459"/>
            <a:ext cx="1149333" cy="198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線接點 414">
            <a:extLst>
              <a:ext uri="{FF2B5EF4-FFF2-40B4-BE49-F238E27FC236}">
                <a16:creationId xmlns:a16="http://schemas.microsoft.com/office/drawing/2014/main" id="{24C44D45-1633-4E49-836D-C681E29F106C}"/>
              </a:ext>
            </a:extLst>
          </p:cNvPr>
          <p:cNvCxnSpPr>
            <a:cxnSpLocks/>
          </p:cNvCxnSpPr>
          <p:nvPr/>
        </p:nvCxnSpPr>
        <p:spPr>
          <a:xfrm flipH="1">
            <a:off x="9776779" y="4141459"/>
            <a:ext cx="1156746" cy="2478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線接點 415">
            <a:extLst>
              <a:ext uri="{FF2B5EF4-FFF2-40B4-BE49-F238E27FC236}">
                <a16:creationId xmlns:a16="http://schemas.microsoft.com/office/drawing/2014/main" id="{C2FEBB95-1F68-0345-9B4F-0098E25A114A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1066652"/>
            <a:ext cx="1149333" cy="357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線接點 416">
            <a:extLst>
              <a:ext uri="{FF2B5EF4-FFF2-40B4-BE49-F238E27FC236}">
                <a16:creationId xmlns:a16="http://schemas.microsoft.com/office/drawing/2014/main" id="{977EDD7E-509C-144E-AEAF-DFF1B1E077FA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1564500"/>
            <a:ext cx="1149333" cy="3074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直線接點 417">
            <a:extLst>
              <a:ext uri="{FF2B5EF4-FFF2-40B4-BE49-F238E27FC236}">
                <a16:creationId xmlns:a16="http://schemas.microsoft.com/office/drawing/2014/main" id="{018D7F7F-5026-7A4E-A965-4150140D38A9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2062348"/>
            <a:ext cx="1149333" cy="257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線接點 418">
            <a:extLst>
              <a:ext uri="{FF2B5EF4-FFF2-40B4-BE49-F238E27FC236}">
                <a16:creationId xmlns:a16="http://schemas.microsoft.com/office/drawing/2014/main" id="{872F8EDB-F841-044A-9CB3-9C2864484C90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2560196"/>
            <a:ext cx="1156746" cy="2079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直線接點 419">
            <a:extLst>
              <a:ext uri="{FF2B5EF4-FFF2-40B4-BE49-F238E27FC236}">
                <a16:creationId xmlns:a16="http://schemas.microsoft.com/office/drawing/2014/main" id="{E2A3A502-2E53-1046-AACD-90CCC405E727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3134860"/>
            <a:ext cx="1149333" cy="150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線接點 420">
            <a:extLst>
              <a:ext uri="{FF2B5EF4-FFF2-40B4-BE49-F238E27FC236}">
                <a16:creationId xmlns:a16="http://schemas.microsoft.com/office/drawing/2014/main" id="{535F2F4D-7CB5-4544-A56A-C9D097DD9098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3632708"/>
            <a:ext cx="1149333" cy="100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線接點 421">
            <a:extLst>
              <a:ext uri="{FF2B5EF4-FFF2-40B4-BE49-F238E27FC236}">
                <a16:creationId xmlns:a16="http://schemas.microsoft.com/office/drawing/2014/main" id="{CDD60832-A7C5-274C-9797-79D9C5C64956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4130556"/>
            <a:ext cx="1149333" cy="50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線接點 422">
            <a:extLst>
              <a:ext uri="{FF2B5EF4-FFF2-40B4-BE49-F238E27FC236}">
                <a16:creationId xmlns:a16="http://schemas.microsoft.com/office/drawing/2014/main" id="{6CB2F6A8-BC9A-154D-B783-2B543AD74D58}"/>
              </a:ext>
            </a:extLst>
          </p:cNvPr>
          <p:cNvCxnSpPr>
            <a:cxnSpLocks/>
          </p:cNvCxnSpPr>
          <p:nvPr/>
        </p:nvCxnSpPr>
        <p:spPr>
          <a:xfrm flipH="1" flipV="1">
            <a:off x="9776779" y="4628404"/>
            <a:ext cx="1156746" cy="10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線接點 423">
            <a:extLst>
              <a:ext uri="{FF2B5EF4-FFF2-40B4-BE49-F238E27FC236}">
                <a16:creationId xmlns:a16="http://schemas.microsoft.com/office/drawing/2014/main" id="{B8F7DEF3-9E5B-7841-B4D7-12F648383C42}"/>
              </a:ext>
            </a:extLst>
          </p:cNvPr>
          <p:cNvCxnSpPr>
            <a:cxnSpLocks/>
          </p:cNvCxnSpPr>
          <p:nvPr/>
        </p:nvCxnSpPr>
        <p:spPr>
          <a:xfrm flipH="1">
            <a:off x="9776779" y="4639307"/>
            <a:ext cx="1149333" cy="48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線接點 424">
            <a:extLst>
              <a:ext uri="{FF2B5EF4-FFF2-40B4-BE49-F238E27FC236}">
                <a16:creationId xmlns:a16="http://schemas.microsoft.com/office/drawing/2014/main" id="{9DBB5873-29A1-8143-8087-17AC84C1E566}"/>
              </a:ext>
            </a:extLst>
          </p:cNvPr>
          <p:cNvCxnSpPr>
            <a:cxnSpLocks/>
          </p:cNvCxnSpPr>
          <p:nvPr/>
        </p:nvCxnSpPr>
        <p:spPr>
          <a:xfrm flipH="1">
            <a:off x="9776779" y="4639307"/>
            <a:ext cx="1149333" cy="98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線接點 425">
            <a:extLst>
              <a:ext uri="{FF2B5EF4-FFF2-40B4-BE49-F238E27FC236}">
                <a16:creationId xmlns:a16="http://schemas.microsoft.com/office/drawing/2014/main" id="{70C073A7-C684-BF49-B5B7-31D0F34FF681}"/>
              </a:ext>
            </a:extLst>
          </p:cNvPr>
          <p:cNvCxnSpPr>
            <a:cxnSpLocks/>
          </p:cNvCxnSpPr>
          <p:nvPr/>
        </p:nvCxnSpPr>
        <p:spPr>
          <a:xfrm flipH="1">
            <a:off x="9776779" y="4639307"/>
            <a:ext cx="1149333" cy="148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線接點 426">
            <a:extLst>
              <a:ext uri="{FF2B5EF4-FFF2-40B4-BE49-F238E27FC236}">
                <a16:creationId xmlns:a16="http://schemas.microsoft.com/office/drawing/2014/main" id="{2F3627EC-9A73-2F4B-85D7-EAA286C83080}"/>
              </a:ext>
            </a:extLst>
          </p:cNvPr>
          <p:cNvCxnSpPr>
            <a:cxnSpLocks/>
          </p:cNvCxnSpPr>
          <p:nvPr/>
        </p:nvCxnSpPr>
        <p:spPr>
          <a:xfrm flipH="1">
            <a:off x="9776779" y="4639307"/>
            <a:ext cx="1156746" cy="198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>
            <a:extLst>
              <a:ext uri="{FF2B5EF4-FFF2-40B4-BE49-F238E27FC236}">
                <a16:creationId xmlns:a16="http://schemas.microsoft.com/office/drawing/2014/main" id="{34BD24AE-DB3E-0B46-BCE5-8E811EDEA6F1}"/>
              </a:ext>
            </a:extLst>
          </p:cNvPr>
          <p:cNvSpPr/>
          <p:nvPr/>
        </p:nvSpPr>
        <p:spPr>
          <a:xfrm>
            <a:off x="7759541" y="1781882"/>
            <a:ext cx="655810" cy="410505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647BAF6F-C77B-0544-BDC3-3BF45DA5EB0D}"/>
              </a:ext>
            </a:extLst>
          </p:cNvPr>
          <p:cNvSpPr/>
          <p:nvPr/>
        </p:nvSpPr>
        <p:spPr>
          <a:xfrm>
            <a:off x="5217448" y="1744500"/>
            <a:ext cx="655810" cy="2079111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0B02AFCD-9104-6C45-954E-3EE3C34639B1}"/>
              </a:ext>
            </a:extLst>
          </p:cNvPr>
          <p:cNvSpPr/>
          <p:nvPr/>
        </p:nvSpPr>
        <p:spPr>
          <a:xfrm>
            <a:off x="5215968" y="3961459"/>
            <a:ext cx="655810" cy="2079111"/>
          </a:xfrm>
          <a:prstGeom prst="rect">
            <a:avLst/>
          </a:prstGeom>
          <a:noFill/>
          <a:ln w="63500"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D16E5C4-55AA-46D2-AF18-1A7C74725D5C}"/>
              </a:ext>
            </a:extLst>
          </p:cNvPr>
          <p:cNvCxnSpPr>
            <a:cxnSpLocks/>
          </p:cNvCxnSpPr>
          <p:nvPr/>
        </p:nvCxnSpPr>
        <p:spPr>
          <a:xfrm>
            <a:off x="737185" y="3308863"/>
            <a:ext cx="1960120" cy="2872948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13A34599-8517-4C06-8A45-7C79556A637A}"/>
              </a:ext>
            </a:extLst>
          </p:cNvPr>
          <p:cNvSpPr txBox="1"/>
          <p:nvPr/>
        </p:nvSpPr>
        <p:spPr>
          <a:xfrm>
            <a:off x="2253501" y="6301948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endParaRPr kumimoji="1"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橢圓 193">
            <a:extLst>
              <a:ext uri="{FF2B5EF4-FFF2-40B4-BE49-F238E27FC236}">
                <a16:creationId xmlns:a16="http://schemas.microsoft.com/office/drawing/2014/main" id="{3BCB53FD-CC8C-4B56-A6EA-1A93009AB3A8}"/>
              </a:ext>
            </a:extLst>
          </p:cNvPr>
          <p:cNvSpPr/>
          <p:nvPr/>
        </p:nvSpPr>
        <p:spPr>
          <a:xfrm>
            <a:off x="2998463" y="5277208"/>
            <a:ext cx="180000" cy="18000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5" name="橢圓 194">
            <a:extLst>
              <a:ext uri="{FF2B5EF4-FFF2-40B4-BE49-F238E27FC236}">
                <a16:creationId xmlns:a16="http://schemas.microsoft.com/office/drawing/2014/main" id="{7697A659-6818-4549-A882-58A2B5BEC824}"/>
              </a:ext>
            </a:extLst>
          </p:cNvPr>
          <p:cNvSpPr/>
          <p:nvPr/>
        </p:nvSpPr>
        <p:spPr>
          <a:xfrm>
            <a:off x="3207131" y="5627969"/>
            <a:ext cx="180000" cy="18000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6" name="橢圓 195">
            <a:extLst>
              <a:ext uri="{FF2B5EF4-FFF2-40B4-BE49-F238E27FC236}">
                <a16:creationId xmlns:a16="http://schemas.microsoft.com/office/drawing/2014/main" id="{C725735E-6E9D-4135-AA7E-F318964F439C}"/>
              </a:ext>
            </a:extLst>
          </p:cNvPr>
          <p:cNvSpPr/>
          <p:nvPr/>
        </p:nvSpPr>
        <p:spPr>
          <a:xfrm>
            <a:off x="3384378" y="5950570"/>
            <a:ext cx="180000" cy="18000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8" name="橢圓 197">
            <a:extLst>
              <a:ext uri="{FF2B5EF4-FFF2-40B4-BE49-F238E27FC236}">
                <a16:creationId xmlns:a16="http://schemas.microsoft.com/office/drawing/2014/main" id="{D32EF135-8EB4-4F41-B1B7-5A12D20C74D2}"/>
              </a:ext>
            </a:extLst>
          </p:cNvPr>
          <p:cNvSpPr/>
          <p:nvPr/>
        </p:nvSpPr>
        <p:spPr>
          <a:xfrm>
            <a:off x="5448334" y="6361446"/>
            <a:ext cx="180000" cy="18000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0" name="橢圓 199">
            <a:extLst>
              <a:ext uri="{FF2B5EF4-FFF2-40B4-BE49-F238E27FC236}">
                <a16:creationId xmlns:a16="http://schemas.microsoft.com/office/drawing/2014/main" id="{391F9A4E-E5E1-4751-976A-CD28CED15EE0}"/>
              </a:ext>
            </a:extLst>
          </p:cNvPr>
          <p:cNvSpPr/>
          <p:nvPr/>
        </p:nvSpPr>
        <p:spPr>
          <a:xfrm>
            <a:off x="5447346" y="6580962"/>
            <a:ext cx="180000" cy="18000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2" name="橢圓 201">
            <a:extLst>
              <a:ext uri="{FF2B5EF4-FFF2-40B4-BE49-F238E27FC236}">
                <a16:creationId xmlns:a16="http://schemas.microsoft.com/office/drawing/2014/main" id="{D06D3720-1613-4543-9D53-D28F9C9CEEE9}"/>
              </a:ext>
            </a:extLst>
          </p:cNvPr>
          <p:cNvSpPr/>
          <p:nvPr/>
        </p:nvSpPr>
        <p:spPr>
          <a:xfrm>
            <a:off x="5448334" y="6146259"/>
            <a:ext cx="180000" cy="18000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4" name="文字方塊 203">
            <a:extLst>
              <a:ext uri="{FF2B5EF4-FFF2-40B4-BE49-F238E27FC236}">
                <a16:creationId xmlns:a16="http://schemas.microsoft.com/office/drawing/2014/main" id="{B9A7587D-6485-41FA-A12F-35818D917006}"/>
              </a:ext>
            </a:extLst>
          </p:cNvPr>
          <p:cNvSpPr txBox="1"/>
          <p:nvPr/>
        </p:nvSpPr>
        <p:spPr>
          <a:xfrm>
            <a:off x="1115285" y="1086426"/>
            <a:ext cx="1883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3-dimension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文字方塊 204">
            <a:extLst>
              <a:ext uri="{FF2B5EF4-FFF2-40B4-BE49-F238E27FC236}">
                <a16:creationId xmlns:a16="http://schemas.microsoft.com/office/drawing/2014/main" id="{7714B9F0-10CE-4E15-BD1E-E37B8E7616A4}"/>
              </a:ext>
            </a:extLst>
          </p:cNvPr>
          <p:cNvSpPr txBox="1"/>
          <p:nvPr/>
        </p:nvSpPr>
        <p:spPr>
          <a:xfrm>
            <a:off x="4658039" y="1079826"/>
            <a:ext cx="180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1-dimension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文字方塊 206">
            <a:extLst>
              <a:ext uri="{FF2B5EF4-FFF2-40B4-BE49-F238E27FC236}">
                <a16:creationId xmlns:a16="http://schemas.microsoft.com/office/drawing/2014/main" id="{2CA44637-75A4-42B6-9CD4-C7A44757A749}"/>
              </a:ext>
            </a:extLst>
          </p:cNvPr>
          <p:cNvSpPr txBox="1"/>
          <p:nvPr/>
        </p:nvSpPr>
        <p:spPr>
          <a:xfrm>
            <a:off x="7190493" y="1089365"/>
            <a:ext cx="1771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4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184" grpId="0" animBg="1"/>
      <p:bldP spid="186" grpId="0" animBg="1"/>
      <p:bldP spid="187" grpId="0" animBg="1"/>
      <p:bldP spid="198" grpId="0" animBg="1"/>
      <p:bldP spid="200" grpId="0" animBg="1"/>
      <p:bldP spid="202" grpId="0" animBg="1"/>
      <p:bldP spid="205" grpId="0"/>
      <p:bldP spid="20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endParaRPr kumimoji="1" lang="zh-TW" altLang="en-US" sz="4400" dirty="0"/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686C159A-C9F2-43EA-9BC5-FC5B2F85717F}"/>
              </a:ext>
            </a:extLst>
          </p:cNvPr>
          <p:cNvGrpSpPr/>
          <p:nvPr/>
        </p:nvGrpSpPr>
        <p:grpSpPr>
          <a:xfrm>
            <a:off x="813371" y="2114965"/>
            <a:ext cx="3240000" cy="3257522"/>
            <a:chOff x="914401" y="1809000"/>
            <a:chExt cx="3240000" cy="3257522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F68C7DCF-473F-4326-9D43-3BFFA87B891B}"/>
                </a:ext>
              </a:extLst>
            </p:cNvPr>
            <p:cNvGrpSpPr/>
            <p:nvPr/>
          </p:nvGrpSpPr>
          <p:grpSpPr>
            <a:xfrm>
              <a:off x="914401" y="1809000"/>
              <a:ext cx="3240000" cy="3257522"/>
              <a:chOff x="914401" y="1809000"/>
              <a:chExt cx="3240000" cy="325752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4F7CB78-C150-4EE7-B4AB-6EF9C762BD1A}"/>
                  </a:ext>
                </a:extLst>
              </p:cNvPr>
              <p:cNvSpPr/>
              <p:nvPr/>
            </p:nvSpPr>
            <p:spPr>
              <a:xfrm>
                <a:off x="914401" y="1809000"/>
                <a:ext cx="3240000" cy="3240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5FF98581-DFA7-451C-A35D-3E3541590B89}"/>
                  </a:ext>
                </a:extLst>
              </p:cNvPr>
              <p:cNvCxnSpPr/>
              <p:nvPr/>
            </p:nvCxnSpPr>
            <p:spPr>
              <a:xfrm>
                <a:off x="914401" y="2349000"/>
                <a:ext cx="3240000" cy="0"/>
              </a:xfrm>
              <a:prstGeom prst="line">
                <a:avLst/>
              </a:prstGeom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5FFF17E7-2DE8-4147-A554-A779AEDE3CD8}"/>
                  </a:ext>
                </a:extLst>
              </p:cNvPr>
              <p:cNvCxnSpPr/>
              <p:nvPr/>
            </p:nvCxnSpPr>
            <p:spPr>
              <a:xfrm>
                <a:off x="914401" y="288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3FF778C6-9225-47F5-8F9C-1567B8CBF771}"/>
                  </a:ext>
                </a:extLst>
              </p:cNvPr>
              <p:cNvCxnSpPr/>
              <p:nvPr/>
            </p:nvCxnSpPr>
            <p:spPr>
              <a:xfrm>
                <a:off x="914401" y="342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57043E23-5CBA-4F4D-A8FC-25AB49D54B21}"/>
                  </a:ext>
                </a:extLst>
              </p:cNvPr>
              <p:cNvCxnSpPr/>
              <p:nvPr/>
            </p:nvCxnSpPr>
            <p:spPr>
              <a:xfrm>
                <a:off x="914401" y="396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031E9DFD-12E2-4EDF-84D1-EBB1E59BE650}"/>
                  </a:ext>
                </a:extLst>
              </p:cNvPr>
              <p:cNvCxnSpPr/>
              <p:nvPr/>
            </p:nvCxnSpPr>
            <p:spPr>
              <a:xfrm>
                <a:off x="914401" y="4509000"/>
                <a:ext cx="324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99E784D2-A581-4B8C-80BC-319EDFCEEB5B}"/>
                  </a:ext>
                </a:extLst>
              </p:cNvPr>
              <p:cNvCxnSpPr/>
              <p:nvPr/>
            </p:nvCxnSpPr>
            <p:spPr>
              <a:xfrm>
                <a:off x="1480319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AE5B7516-5939-4F53-829E-999ECCF3BEDD}"/>
                  </a:ext>
                </a:extLst>
              </p:cNvPr>
              <p:cNvCxnSpPr/>
              <p:nvPr/>
            </p:nvCxnSpPr>
            <p:spPr>
              <a:xfrm>
                <a:off x="2015135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8D2C28C1-488B-4F12-9B07-54FDC1658447}"/>
                  </a:ext>
                </a:extLst>
              </p:cNvPr>
              <p:cNvCxnSpPr/>
              <p:nvPr/>
            </p:nvCxnSpPr>
            <p:spPr>
              <a:xfrm>
                <a:off x="2549951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0460665D-0A06-4D0A-890C-C3DA49F5DB0B}"/>
                  </a:ext>
                </a:extLst>
              </p:cNvPr>
              <p:cNvCxnSpPr/>
              <p:nvPr/>
            </p:nvCxnSpPr>
            <p:spPr>
              <a:xfrm>
                <a:off x="3084767" y="1826522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8AC0C3FD-D762-4DD8-B6E2-6D59CBAD382C}"/>
                  </a:ext>
                </a:extLst>
              </p:cNvPr>
              <p:cNvCxnSpPr/>
              <p:nvPr/>
            </p:nvCxnSpPr>
            <p:spPr>
              <a:xfrm>
                <a:off x="3619583" y="1809000"/>
                <a:ext cx="0" cy="324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3DAEAA3-D96A-4DF4-B9DC-2B07FB82F4DD}"/>
                </a:ext>
              </a:extLst>
            </p:cNvPr>
            <p:cNvSpPr txBox="1"/>
            <p:nvPr/>
          </p:nvSpPr>
          <p:spPr>
            <a:xfrm>
              <a:off x="103695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F0DCD94D-B4A3-4339-9154-6AA7EA17B9AE}"/>
                </a:ext>
              </a:extLst>
            </p:cNvPr>
            <p:cNvSpPr txBox="1"/>
            <p:nvPr/>
          </p:nvSpPr>
          <p:spPr>
            <a:xfrm>
              <a:off x="1579289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1B68C04-5FEC-4EEC-BD18-BF90F4D44C37}"/>
                </a:ext>
              </a:extLst>
            </p:cNvPr>
            <p:cNvSpPr txBox="1"/>
            <p:nvPr/>
          </p:nvSpPr>
          <p:spPr>
            <a:xfrm>
              <a:off x="2125288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2164D86-7E5D-428C-BD29-89E4DCEBAAC1}"/>
                </a:ext>
              </a:extLst>
            </p:cNvPr>
            <p:cNvSpPr txBox="1"/>
            <p:nvPr/>
          </p:nvSpPr>
          <p:spPr>
            <a:xfrm>
              <a:off x="2663634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939ABBB-4E08-406A-B968-78B9A8432370}"/>
                </a:ext>
              </a:extLst>
            </p:cNvPr>
            <p:cNvSpPr txBox="1"/>
            <p:nvPr/>
          </p:nvSpPr>
          <p:spPr>
            <a:xfrm>
              <a:off x="3211371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C3832E0D-ED84-4A98-846D-B4E4ADDD81A5}"/>
                </a:ext>
              </a:extLst>
            </p:cNvPr>
            <p:cNvSpPr txBox="1"/>
            <p:nvPr/>
          </p:nvSpPr>
          <p:spPr>
            <a:xfrm>
              <a:off x="2663634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3205296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DAFB46A-EB3E-4DAA-A8EA-CF84D5AB0CC6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7A35F92-5A8D-4182-BAAC-E2F149853B0E}"/>
                </a:ext>
              </a:extLst>
            </p:cNvPr>
            <p:cNvSpPr txBox="1"/>
            <p:nvPr/>
          </p:nvSpPr>
          <p:spPr>
            <a:xfrm>
              <a:off x="103695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02D96CF-062D-43E8-9A48-2DAAA0F122CB}"/>
                </a:ext>
              </a:extLst>
            </p:cNvPr>
            <p:cNvSpPr txBox="1"/>
            <p:nvPr/>
          </p:nvSpPr>
          <p:spPr>
            <a:xfrm>
              <a:off x="3718555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0432FF"/>
                  </a:solidFill>
                </a:rPr>
                <a:t>1</a:t>
              </a:r>
              <a:endParaRPr lang="zh-TW" altLang="en-US" sz="2000" dirty="0">
                <a:solidFill>
                  <a:srgbClr val="0432FF"/>
                </a:solidFill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797CBBA-8273-470A-BBF3-A1263E839393}"/>
                </a:ext>
              </a:extLst>
            </p:cNvPr>
            <p:cNvSpPr txBox="1"/>
            <p:nvPr/>
          </p:nvSpPr>
          <p:spPr>
            <a:xfrm>
              <a:off x="1579289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2125288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270E9FE0-2F3A-4822-9EEB-2531F4E8F3F8}"/>
                </a:ext>
              </a:extLst>
            </p:cNvPr>
            <p:cNvSpPr txBox="1"/>
            <p:nvPr/>
          </p:nvSpPr>
          <p:spPr>
            <a:xfrm>
              <a:off x="2663634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5FAE22FD-9946-4DEF-8ED2-9BF15DBEE2D2}"/>
                </a:ext>
              </a:extLst>
            </p:cNvPr>
            <p:cNvSpPr txBox="1"/>
            <p:nvPr/>
          </p:nvSpPr>
          <p:spPr>
            <a:xfrm>
              <a:off x="3205296" y="187894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8A0B8DE3-2A31-4657-A0FE-F2C2CC7556CD}"/>
                </a:ext>
              </a:extLst>
            </p:cNvPr>
            <p:cNvSpPr txBox="1"/>
            <p:nvPr/>
          </p:nvSpPr>
          <p:spPr>
            <a:xfrm>
              <a:off x="103695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8400E12-8E48-4875-85CB-71E68F3B9132}"/>
                </a:ext>
              </a:extLst>
            </p:cNvPr>
            <p:cNvSpPr txBox="1"/>
            <p:nvPr/>
          </p:nvSpPr>
          <p:spPr>
            <a:xfrm>
              <a:off x="1036956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E0B17A2-4C82-4240-AE3E-6DC3820A2ED4}"/>
                </a:ext>
              </a:extLst>
            </p:cNvPr>
            <p:cNvSpPr txBox="1"/>
            <p:nvPr/>
          </p:nvSpPr>
          <p:spPr>
            <a:xfrm>
              <a:off x="103695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AEDCA0FF-E451-451E-A403-CF29BE0CE2F0}"/>
                </a:ext>
              </a:extLst>
            </p:cNvPr>
            <p:cNvSpPr txBox="1"/>
            <p:nvPr/>
          </p:nvSpPr>
          <p:spPr>
            <a:xfrm>
              <a:off x="103695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4C94553F-CDF8-4369-81E6-C63C57F0E1BA}"/>
                </a:ext>
              </a:extLst>
            </p:cNvPr>
            <p:cNvSpPr txBox="1"/>
            <p:nvPr/>
          </p:nvSpPr>
          <p:spPr>
            <a:xfrm>
              <a:off x="1579289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0F6E7845-499F-4AFD-8BAC-FF04EFE89EED}"/>
                </a:ext>
              </a:extLst>
            </p:cNvPr>
            <p:cNvSpPr txBox="1"/>
            <p:nvPr/>
          </p:nvSpPr>
          <p:spPr>
            <a:xfrm>
              <a:off x="1579289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F59AAA95-0580-4423-A76C-46F36070F75D}"/>
                </a:ext>
              </a:extLst>
            </p:cNvPr>
            <p:cNvSpPr txBox="1"/>
            <p:nvPr/>
          </p:nvSpPr>
          <p:spPr>
            <a:xfrm>
              <a:off x="2125288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0240B0C3-6295-49CD-84A2-0F2DF9CD925B}"/>
                </a:ext>
              </a:extLst>
            </p:cNvPr>
            <p:cNvSpPr txBox="1"/>
            <p:nvPr/>
          </p:nvSpPr>
          <p:spPr>
            <a:xfrm>
              <a:off x="1579289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3DBA93B9-58B7-4B97-9E8C-E7688908298F}"/>
                </a:ext>
              </a:extLst>
            </p:cNvPr>
            <p:cNvSpPr txBox="1"/>
            <p:nvPr/>
          </p:nvSpPr>
          <p:spPr>
            <a:xfrm>
              <a:off x="2663634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D33426D-1660-48AE-9277-B48101EDA192}"/>
                </a:ext>
              </a:extLst>
            </p:cNvPr>
            <p:cNvSpPr txBox="1"/>
            <p:nvPr/>
          </p:nvSpPr>
          <p:spPr>
            <a:xfrm>
              <a:off x="2125288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A3FF491D-F672-4CCA-A9FF-2BDAA603A848}"/>
                </a:ext>
              </a:extLst>
            </p:cNvPr>
            <p:cNvSpPr txBox="1"/>
            <p:nvPr/>
          </p:nvSpPr>
          <p:spPr>
            <a:xfrm>
              <a:off x="2663634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2A2CC866-E206-4C45-A0C2-3712389B79B0}"/>
                </a:ext>
              </a:extLst>
            </p:cNvPr>
            <p:cNvSpPr txBox="1"/>
            <p:nvPr/>
          </p:nvSpPr>
          <p:spPr>
            <a:xfrm>
              <a:off x="2125288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2E0A7807-2785-40A9-8E57-CE70BC68C28F}"/>
                </a:ext>
              </a:extLst>
            </p:cNvPr>
            <p:cNvSpPr txBox="1"/>
            <p:nvPr/>
          </p:nvSpPr>
          <p:spPr>
            <a:xfrm>
              <a:off x="3205296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5ADD8CE-60EC-41A8-BA76-FE227D879AC5}"/>
                </a:ext>
              </a:extLst>
            </p:cNvPr>
            <p:cNvSpPr txBox="1"/>
            <p:nvPr/>
          </p:nvSpPr>
          <p:spPr>
            <a:xfrm>
              <a:off x="3718555" y="240803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DF0AA779-BDF8-4042-9443-34ADA5279660}"/>
                </a:ext>
              </a:extLst>
            </p:cNvPr>
            <p:cNvSpPr txBox="1"/>
            <p:nvPr/>
          </p:nvSpPr>
          <p:spPr>
            <a:xfrm>
              <a:off x="3718555" y="29457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A2E08E6A-F102-4062-AC94-CF5AF8FC1AB9}"/>
                </a:ext>
              </a:extLst>
            </p:cNvPr>
            <p:cNvSpPr txBox="1"/>
            <p:nvPr/>
          </p:nvSpPr>
          <p:spPr>
            <a:xfrm>
              <a:off x="3718555" y="34893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1658F13C-5D26-4DBB-B9F1-AF98F311221C}"/>
                </a:ext>
              </a:extLst>
            </p:cNvPr>
            <p:cNvSpPr txBox="1"/>
            <p:nvPr/>
          </p:nvSpPr>
          <p:spPr>
            <a:xfrm>
              <a:off x="3205296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2184D807-71A8-4172-8308-1A72083CEA26}"/>
                </a:ext>
              </a:extLst>
            </p:cNvPr>
            <p:cNvSpPr txBox="1"/>
            <p:nvPr/>
          </p:nvSpPr>
          <p:spPr>
            <a:xfrm>
              <a:off x="2663634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A786E65-8B2A-499C-A70B-5171622809D1}"/>
                </a:ext>
              </a:extLst>
            </p:cNvPr>
            <p:cNvSpPr txBox="1"/>
            <p:nvPr/>
          </p:nvSpPr>
          <p:spPr>
            <a:xfrm>
              <a:off x="3205296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C49BDB90-9527-42B2-9D02-5C8CBF63438D}"/>
                </a:ext>
              </a:extLst>
            </p:cNvPr>
            <p:cNvSpPr txBox="1"/>
            <p:nvPr/>
          </p:nvSpPr>
          <p:spPr>
            <a:xfrm>
              <a:off x="3718555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4F30281-658E-4139-915F-CB350AA8987A}"/>
                </a:ext>
              </a:extLst>
            </p:cNvPr>
            <p:cNvSpPr txBox="1"/>
            <p:nvPr/>
          </p:nvSpPr>
          <p:spPr>
            <a:xfrm>
              <a:off x="3718555" y="456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0</a:t>
              </a:r>
              <a:endParaRPr lang="zh-TW" altLang="en-US" sz="2000" b="1" dirty="0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E5D7AE18-4416-493F-9D27-AF3BD333E4FF}"/>
                </a:ext>
              </a:extLst>
            </p:cNvPr>
            <p:cNvSpPr txBox="1"/>
            <p:nvPr/>
          </p:nvSpPr>
          <p:spPr>
            <a:xfrm>
              <a:off x="1579289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D0531F3C-2DC2-4FA7-A6F3-6F734095F2AD}"/>
                </a:ext>
              </a:extLst>
            </p:cNvPr>
            <p:cNvSpPr txBox="1"/>
            <p:nvPr/>
          </p:nvSpPr>
          <p:spPr>
            <a:xfrm>
              <a:off x="2125288" y="4027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506532" y="2823150"/>
            <a:ext cx="1613754" cy="1620000"/>
            <a:chOff x="6637176" y="1682707"/>
            <a:chExt cx="1613754" cy="1620000"/>
          </a:xfrm>
        </p:grpSpPr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F4C974DE-1DF2-4388-839D-756F208BCDC6}"/>
                </a:ext>
              </a:extLst>
            </p:cNvPr>
            <p:cNvGrpSpPr/>
            <p:nvPr/>
          </p:nvGrpSpPr>
          <p:grpSpPr>
            <a:xfrm>
              <a:off x="6637176" y="1682707"/>
              <a:ext cx="1613754" cy="1620000"/>
              <a:chOff x="6637176" y="1598037"/>
              <a:chExt cx="1613754" cy="1620000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B4AF27-6659-4976-89B1-125007C81F6D}"/>
                  </a:ext>
                </a:extLst>
              </p:cNvPr>
              <p:cNvSpPr/>
              <p:nvPr/>
            </p:nvSpPr>
            <p:spPr>
              <a:xfrm>
                <a:off x="6637176" y="1598037"/>
                <a:ext cx="1613754" cy="1620000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FF2584E0-478D-4FE0-AB8C-CF2CCAD2145D}"/>
                  </a:ext>
                </a:extLst>
              </p:cNvPr>
              <p:cNvCxnSpPr/>
              <p:nvPr/>
            </p:nvCxnSpPr>
            <p:spPr>
              <a:xfrm>
                <a:off x="6637176" y="2140238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91A5660B-8112-4466-B7C9-406B472B84A3}"/>
                  </a:ext>
                </a:extLst>
              </p:cNvPr>
              <p:cNvCxnSpPr/>
              <p:nvPr/>
            </p:nvCxnSpPr>
            <p:spPr>
              <a:xfrm>
                <a:off x="6637176" y="2682439"/>
                <a:ext cx="1613754" cy="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EB53A0A-DFA6-4E0F-B364-6D2D80DE780E}"/>
                  </a:ext>
                </a:extLst>
              </p:cNvPr>
              <p:cNvCxnSpPr/>
              <p:nvPr/>
            </p:nvCxnSpPr>
            <p:spPr>
              <a:xfrm>
                <a:off x="7175094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F70915F4-48ED-41C3-8141-09824D079464}"/>
                  </a:ext>
                </a:extLst>
              </p:cNvPr>
              <p:cNvCxnSpPr/>
              <p:nvPr/>
            </p:nvCxnSpPr>
            <p:spPr>
              <a:xfrm>
                <a:off x="7713012" y="1598037"/>
                <a:ext cx="0" cy="1620000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6688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6706688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6744012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305460" y="22757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688C3D73-1708-4424-AFF7-D957DD3340A8}"/>
                </a:ext>
              </a:extLst>
            </p:cNvPr>
            <p:cNvSpPr txBox="1"/>
            <p:nvPr/>
          </p:nvSpPr>
          <p:spPr>
            <a:xfrm>
              <a:off x="7858433" y="22684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432FF"/>
                  </a:solidFill>
                </a:rPr>
                <a:t>1</a:t>
              </a:r>
              <a:endParaRPr lang="zh-TW" altLang="en-US" sz="2000" b="1" dirty="0">
                <a:solidFill>
                  <a:srgbClr val="0432FF"/>
                </a:solidFill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8136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1109" y="2805648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07" name="文字方塊 106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268136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2A16E382-9891-4054-AE56-B9E8DC4F3907}"/>
                </a:ext>
              </a:extLst>
            </p:cNvPr>
            <p:cNvSpPr txBox="1"/>
            <p:nvPr/>
          </p:nvSpPr>
          <p:spPr>
            <a:xfrm>
              <a:off x="7821109" y="1734115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/>
                <a:t>-1</a:t>
              </a:r>
              <a:endParaRPr lang="zh-TW" altLang="en-US" sz="2000" b="1" dirty="0"/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1255833A-DB8F-4DFF-A0C3-35652A733ACE}"/>
              </a:ext>
            </a:extLst>
          </p:cNvPr>
          <p:cNvSpPr/>
          <p:nvPr/>
        </p:nvSpPr>
        <p:spPr>
          <a:xfrm>
            <a:off x="319068" y="1581119"/>
            <a:ext cx="4259706" cy="53324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85F0280B-9FD8-4C25-A77B-79A65F4103A2}"/>
              </a:ext>
            </a:extLst>
          </p:cNvPr>
          <p:cNvSpPr/>
          <p:nvPr/>
        </p:nvSpPr>
        <p:spPr>
          <a:xfrm>
            <a:off x="319068" y="5354965"/>
            <a:ext cx="4259706" cy="55076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CBACF032-7DA1-41D4-8793-074E865BDDFD}"/>
              </a:ext>
            </a:extLst>
          </p:cNvPr>
          <p:cNvSpPr/>
          <p:nvPr/>
        </p:nvSpPr>
        <p:spPr>
          <a:xfrm>
            <a:off x="319068" y="1587795"/>
            <a:ext cx="494303" cy="43179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55CF4BD0-C4C0-4A7A-AF3F-B7EF2B63F687}"/>
              </a:ext>
            </a:extLst>
          </p:cNvPr>
          <p:cNvSpPr/>
          <p:nvPr/>
        </p:nvSpPr>
        <p:spPr>
          <a:xfrm>
            <a:off x="4053370" y="1587795"/>
            <a:ext cx="525404" cy="43179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DE88119-2F30-47F9-8F33-87AE3F058375}"/>
              </a:ext>
            </a:extLst>
          </p:cNvPr>
          <p:cNvCxnSpPr/>
          <p:nvPr/>
        </p:nvCxnSpPr>
        <p:spPr>
          <a:xfrm flipV="1">
            <a:off x="1374065" y="157634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>
            <a:extLst>
              <a:ext uri="{FF2B5EF4-FFF2-40B4-BE49-F238E27FC236}">
                <a16:creationId xmlns:a16="http://schemas.microsoft.com/office/drawing/2014/main" id="{2EC2D0EC-CE22-4895-8519-15323C6FB5A7}"/>
              </a:ext>
            </a:extLst>
          </p:cNvPr>
          <p:cNvCxnSpPr/>
          <p:nvPr/>
        </p:nvCxnSpPr>
        <p:spPr>
          <a:xfrm flipV="1">
            <a:off x="1914105" y="157634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EDAC90EE-4E4D-4F55-B1E8-0D5473E8FE17}"/>
              </a:ext>
            </a:extLst>
          </p:cNvPr>
          <p:cNvCxnSpPr/>
          <p:nvPr/>
        </p:nvCxnSpPr>
        <p:spPr>
          <a:xfrm flipV="1">
            <a:off x="2448921" y="1605318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>
            <a:extLst>
              <a:ext uri="{FF2B5EF4-FFF2-40B4-BE49-F238E27FC236}">
                <a16:creationId xmlns:a16="http://schemas.microsoft.com/office/drawing/2014/main" id="{99B0D511-DBDE-436B-B3A3-B1035198E2F7}"/>
              </a:ext>
            </a:extLst>
          </p:cNvPr>
          <p:cNvCxnSpPr/>
          <p:nvPr/>
        </p:nvCxnSpPr>
        <p:spPr>
          <a:xfrm flipV="1">
            <a:off x="2983737" y="157634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D54DF762-F375-434D-BBBA-8D20CBD24C00}"/>
              </a:ext>
            </a:extLst>
          </p:cNvPr>
          <p:cNvCxnSpPr/>
          <p:nvPr/>
        </p:nvCxnSpPr>
        <p:spPr>
          <a:xfrm flipV="1">
            <a:off x="3518553" y="1587796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C2E58B9A-62C4-4205-A2B2-B5DF869669B6}"/>
              </a:ext>
            </a:extLst>
          </p:cNvPr>
          <p:cNvCxnSpPr/>
          <p:nvPr/>
        </p:nvCxnSpPr>
        <p:spPr>
          <a:xfrm flipV="1">
            <a:off x="3520546" y="535496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>
            <a:extLst>
              <a:ext uri="{FF2B5EF4-FFF2-40B4-BE49-F238E27FC236}">
                <a16:creationId xmlns:a16="http://schemas.microsoft.com/office/drawing/2014/main" id="{23DB4184-B087-4D65-8A23-350F6A3CE5A3}"/>
              </a:ext>
            </a:extLst>
          </p:cNvPr>
          <p:cNvCxnSpPr/>
          <p:nvPr/>
        </p:nvCxnSpPr>
        <p:spPr>
          <a:xfrm flipV="1">
            <a:off x="2983737" y="535496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4A46907F-3018-4C3C-9D02-8EBEEEA023B0}"/>
              </a:ext>
            </a:extLst>
          </p:cNvPr>
          <p:cNvCxnSpPr/>
          <p:nvPr/>
        </p:nvCxnSpPr>
        <p:spPr>
          <a:xfrm flipV="1">
            <a:off x="2448921" y="535496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>
            <a:extLst>
              <a:ext uri="{FF2B5EF4-FFF2-40B4-BE49-F238E27FC236}">
                <a16:creationId xmlns:a16="http://schemas.microsoft.com/office/drawing/2014/main" id="{FFDA83CD-2DC8-4947-BFCC-4E96472FAE98}"/>
              </a:ext>
            </a:extLst>
          </p:cNvPr>
          <p:cNvCxnSpPr/>
          <p:nvPr/>
        </p:nvCxnSpPr>
        <p:spPr>
          <a:xfrm flipV="1">
            <a:off x="1916098" y="5372487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F84EF673-8CD6-4DEC-8192-8599B930A943}"/>
              </a:ext>
            </a:extLst>
          </p:cNvPr>
          <p:cNvCxnSpPr/>
          <p:nvPr/>
        </p:nvCxnSpPr>
        <p:spPr>
          <a:xfrm flipV="1">
            <a:off x="1374065" y="5354965"/>
            <a:ext cx="0" cy="527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5303BD0D-F620-4C1E-94B7-E21BFA2F96D1}"/>
              </a:ext>
            </a:extLst>
          </p:cNvPr>
          <p:cNvCxnSpPr/>
          <p:nvPr/>
        </p:nvCxnSpPr>
        <p:spPr>
          <a:xfrm>
            <a:off x="319068" y="2654965"/>
            <a:ext cx="4943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25812386-7C13-43FD-8306-101B5F63E8B8}"/>
              </a:ext>
            </a:extLst>
          </p:cNvPr>
          <p:cNvCxnSpPr/>
          <p:nvPr/>
        </p:nvCxnSpPr>
        <p:spPr>
          <a:xfrm>
            <a:off x="319068" y="3194965"/>
            <a:ext cx="4943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F15F01B5-8215-43AC-9596-97E59E9F0D52}"/>
              </a:ext>
            </a:extLst>
          </p:cNvPr>
          <p:cNvCxnSpPr/>
          <p:nvPr/>
        </p:nvCxnSpPr>
        <p:spPr>
          <a:xfrm>
            <a:off x="319068" y="3734965"/>
            <a:ext cx="4943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D2A937DA-E0A6-47AF-AF04-2DD3EC42568E}"/>
              </a:ext>
            </a:extLst>
          </p:cNvPr>
          <p:cNvCxnSpPr/>
          <p:nvPr/>
        </p:nvCxnSpPr>
        <p:spPr>
          <a:xfrm>
            <a:off x="319068" y="4274965"/>
            <a:ext cx="4943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7182908D-D53B-489A-82CC-812C58FD8A0F}"/>
              </a:ext>
            </a:extLst>
          </p:cNvPr>
          <p:cNvCxnSpPr/>
          <p:nvPr/>
        </p:nvCxnSpPr>
        <p:spPr>
          <a:xfrm>
            <a:off x="319068" y="4815486"/>
            <a:ext cx="4943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54444EEC-9416-4241-AC2A-93B63493F895}"/>
              </a:ext>
            </a:extLst>
          </p:cNvPr>
          <p:cNvCxnSpPr>
            <a:cxnSpLocks/>
          </p:cNvCxnSpPr>
          <p:nvPr/>
        </p:nvCxnSpPr>
        <p:spPr>
          <a:xfrm>
            <a:off x="4053370" y="2654965"/>
            <a:ext cx="521374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04CCB10D-AC7E-40DE-8654-1EFF9A260B39}"/>
              </a:ext>
            </a:extLst>
          </p:cNvPr>
          <p:cNvCxnSpPr>
            <a:cxnSpLocks/>
          </p:cNvCxnSpPr>
          <p:nvPr/>
        </p:nvCxnSpPr>
        <p:spPr>
          <a:xfrm>
            <a:off x="4053371" y="3194322"/>
            <a:ext cx="5254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7E29BB9B-62BB-4B0B-AB2D-9AA277D7B24F}"/>
              </a:ext>
            </a:extLst>
          </p:cNvPr>
          <p:cNvCxnSpPr>
            <a:cxnSpLocks/>
          </p:cNvCxnSpPr>
          <p:nvPr/>
        </p:nvCxnSpPr>
        <p:spPr>
          <a:xfrm>
            <a:off x="4049341" y="3734965"/>
            <a:ext cx="5254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3D71CF3F-C538-4BC5-864C-675BC4A5AEEC}"/>
              </a:ext>
            </a:extLst>
          </p:cNvPr>
          <p:cNvCxnSpPr>
            <a:cxnSpLocks/>
          </p:cNvCxnSpPr>
          <p:nvPr/>
        </p:nvCxnSpPr>
        <p:spPr>
          <a:xfrm>
            <a:off x="4049341" y="4274965"/>
            <a:ext cx="5254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19BB7C83-4A62-4F9B-9B3E-7C3BD3A0756A}"/>
              </a:ext>
            </a:extLst>
          </p:cNvPr>
          <p:cNvCxnSpPr>
            <a:cxnSpLocks/>
          </p:cNvCxnSpPr>
          <p:nvPr/>
        </p:nvCxnSpPr>
        <p:spPr>
          <a:xfrm>
            <a:off x="4053371" y="4814965"/>
            <a:ext cx="525403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8E9EFBE-445A-40A8-812B-486508AD6BE4}"/>
              </a:ext>
            </a:extLst>
          </p:cNvPr>
          <p:cNvSpPr txBox="1"/>
          <p:nvPr/>
        </p:nvSpPr>
        <p:spPr>
          <a:xfrm>
            <a:off x="411792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EA77CD43-7DA6-45D7-B3E4-4FBAC75C33F2}"/>
              </a:ext>
            </a:extLst>
          </p:cNvPr>
          <p:cNvSpPr txBox="1"/>
          <p:nvPr/>
        </p:nvSpPr>
        <p:spPr>
          <a:xfrm>
            <a:off x="948649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AF681B8A-11B4-43B4-BE3A-3CF40B82BD80}"/>
              </a:ext>
            </a:extLst>
          </p:cNvPr>
          <p:cNvSpPr txBox="1"/>
          <p:nvPr/>
        </p:nvSpPr>
        <p:spPr>
          <a:xfrm>
            <a:off x="1485506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491D8D35-AFD8-46A3-ADAA-5E19FE61A6B9}"/>
              </a:ext>
            </a:extLst>
          </p:cNvPr>
          <p:cNvSpPr txBox="1"/>
          <p:nvPr/>
        </p:nvSpPr>
        <p:spPr>
          <a:xfrm>
            <a:off x="2022363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42AEF8CA-80C8-4D7C-8A9F-D2D79FE01ADA}"/>
              </a:ext>
            </a:extLst>
          </p:cNvPr>
          <p:cNvSpPr txBox="1"/>
          <p:nvPr/>
        </p:nvSpPr>
        <p:spPr>
          <a:xfrm>
            <a:off x="2559220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50314399-C2F2-47B8-9CDC-A0814539D67C}"/>
              </a:ext>
            </a:extLst>
          </p:cNvPr>
          <p:cNvSpPr txBox="1"/>
          <p:nvPr/>
        </p:nvSpPr>
        <p:spPr>
          <a:xfrm>
            <a:off x="3096077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3799F352-AEB4-4946-86A3-EAD4EFA50908}"/>
              </a:ext>
            </a:extLst>
          </p:cNvPr>
          <p:cNvSpPr txBox="1"/>
          <p:nvPr/>
        </p:nvSpPr>
        <p:spPr>
          <a:xfrm>
            <a:off x="3632934" y="1655263"/>
            <a:ext cx="269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2F9823B0-6295-4C92-BAAC-D40E46C61D17}"/>
              </a:ext>
            </a:extLst>
          </p:cNvPr>
          <p:cNvSpPr txBox="1"/>
          <p:nvPr/>
        </p:nvSpPr>
        <p:spPr>
          <a:xfrm>
            <a:off x="4137819" y="16552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1248F058-EC0A-46EA-8A34-FBA5C39012EC}"/>
              </a:ext>
            </a:extLst>
          </p:cNvPr>
          <p:cNvSpPr txBox="1"/>
          <p:nvPr/>
        </p:nvSpPr>
        <p:spPr>
          <a:xfrm>
            <a:off x="411792" y="2215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4FD9B905-749A-46DD-9C72-E68115A09FD6}"/>
              </a:ext>
            </a:extLst>
          </p:cNvPr>
          <p:cNvSpPr txBox="1"/>
          <p:nvPr/>
        </p:nvSpPr>
        <p:spPr>
          <a:xfrm>
            <a:off x="411792" y="27551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A5A9A520-A155-4FC7-9AC2-74CD237925D2}"/>
              </a:ext>
            </a:extLst>
          </p:cNvPr>
          <p:cNvSpPr txBox="1"/>
          <p:nvPr/>
        </p:nvSpPr>
        <p:spPr>
          <a:xfrm>
            <a:off x="411792" y="3263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5A500FB5-7983-4B49-8D2E-47D1961EA194}"/>
              </a:ext>
            </a:extLst>
          </p:cNvPr>
          <p:cNvSpPr txBox="1"/>
          <p:nvPr/>
        </p:nvSpPr>
        <p:spPr>
          <a:xfrm>
            <a:off x="411792" y="38342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040E5CED-92C1-4B3B-8B87-0AFFBC37C6B4}"/>
              </a:ext>
            </a:extLst>
          </p:cNvPr>
          <p:cNvSpPr txBox="1"/>
          <p:nvPr/>
        </p:nvSpPr>
        <p:spPr>
          <a:xfrm>
            <a:off x="411792" y="4363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5" name="文字方塊 164">
            <a:extLst>
              <a:ext uri="{FF2B5EF4-FFF2-40B4-BE49-F238E27FC236}">
                <a16:creationId xmlns:a16="http://schemas.microsoft.com/office/drawing/2014/main" id="{1C658AAF-3D40-419D-81AE-432945C67B39}"/>
              </a:ext>
            </a:extLst>
          </p:cNvPr>
          <p:cNvSpPr txBox="1"/>
          <p:nvPr/>
        </p:nvSpPr>
        <p:spPr>
          <a:xfrm>
            <a:off x="411792" y="4913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5C401E4C-8358-4B8B-8F98-6A39C7129534}"/>
              </a:ext>
            </a:extLst>
          </p:cNvPr>
          <p:cNvSpPr txBox="1"/>
          <p:nvPr/>
        </p:nvSpPr>
        <p:spPr>
          <a:xfrm>
            <a:off x="419165" y="5455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84AFA773-93A3-4D8F-933D-E71D07971C9C}"/>
              </a:ext>
            </a:extLst>
          </p:cNvPr>
          <p:cNvSpPr txBox="1"/>
          <p:nvPr/>
        </p:nvSpPr>
        <p:spPr>
          <a:xfrm>
            <a:off x="4137819" y="2228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B43492AE-41B8-47B6-9CA6-FD95E639D561}"/>
              </a:ext>
            </a:extLst>
          </p:cNvPr>
          <p:cNvSpPr txBox="1"/>
          <p:nvPr/>
        </p:nvSpPr>
        <p:spPr>
          <a:xfrm>
            <a:off x="4137819" y="27307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75BE11AE-AC90-4FD5-B3E9-6E120D75FCEF}"/>
              </a:ext>
            </a:extLst>
          </p:cNvPr>
          <p:cNvSpPr txBox="1"/>
          <p:nvPr/>
        </p:nvSpPr>
        <p:spPr>
          <a:xfrm>
            <a:off x="4137819" y="33240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4A339E6A-4863-4D4A-90AD-1F17DFF40DE6}"/>
              </a:ext>
            </a:extLst>
          </p:cNvPr>
          <p:cNvSpPr txBox="1"/>
          <p:nvPr/>
        </p:nvSpPr>
        <p:spPr>
          <a:xfrm>
            <a:off x="4137819" y="3823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11A8A957-37D9-4F62-9AD2-19182DC7F5F1}"/>
              </a:ext>
            </a:extLst>
          </p:cNvPr>
          <p:cNvSpPr txBox="1"/>
          <p:nvPr/>
        </p:nvSpPr>
        <p:spPr>
          <a:xfrm>
            <a:off x="4137819" y="43383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1E6BF849-A745-419B-8578-0DD58BB292D9}"/>
              </a:ext>
            </a:extLst>
          </p:cNvPr>
          <p:cNvSpPr txBox="1"/>
          <p:nvPr/>
        </p:nvSpPr>
        <p:spPr>
          <a:xfrm>
            <a:off x="4137819" y="49130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5FE85B6F-48E3-4B1C-9D30-3279193E2B07}"/>
              </a:ext>
            </a:extLst>
          </p:cNvPr>
          <p:cNvSpPr txBox="1"/>
          <p:nvPr/>
        </p:nvSpPr>
        <p:spPr>
          <a:xfrm>
            <a:off x="4137819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5D69E973-A6D3-496D-A909-098AF82FC8CB}"/>
              </a:ext>
            </a:extLst>
          </p:cNvPr>
          <p:cNvSpPr txBox="1"/>
          <p:nvPr/>
        </p:nvSpPr>
        <p:spPr>
          <a:xfrm>
            <a:off x="950401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7989C683-3FB8-45E2-97CA-063292ED0D73}"/>
              </a:ext>
            </a:extLst>
          </p:cNvPr>
          <p:cNvSpPr txBox="1"/>
          <p:nvPr/>
        </p:nvSpPr>
        <p:spPr>
          <a:xfrm>
            <a:off x="1481637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4FD0F1B4-E7EA-4693-9070-EE37BF93387F}"/>
              </a:ext>
            </a:extLst>
          </p:cNvPr>
          <p:cNvSpPr txBox="1"/>
          <p:nvPr/>
        </p:nvSpPr>
        <p:spPr>
          <a:xfrm>
            <a:off x="2012873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AED7E21F-A3B3-493D-B161-7E02C82503A3}"/>
              </a:ext>
            </a:extLst>
          </p:cNvPr>
          <p:cNvSpPr txBox="1"/>
          <p:nvPr/>
        </p:nvSpPr>
        <p:spPr>
          <a:xfrm>
            <a:off x="2544109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6DE9C96C-AD4E-40F6-984D-1BC45A40ED88}"/>
              </a:ext>
            </a:extLst>
          </p:cNvPr>
          <p:cNvSpPr txBox="1"/>
          <p:nvPr/>
        </p:nvSpPr>
        <p:spPr>
          <a:xfrm>
            <a:off x="3075345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9" name="文字方塊 178">
            <a:extLst>
              <a:ext uri="{FF2B5EF4-FFF2-40B4-BE49-F238E27FC236}">
                <a16:creationId xmlns:a16="http://schemas.microsoft.com/office/drawing/2014/main" id="{3C24B76A-0D9E-4AA2-90AC-3916161E9444}"/>
              </a:ext>
            </a:extLst>
          </p:cNvPr>
          <p:cNvSpPr txBox="1"/>
          <p:nvPr/>
        </p:nvSpPr>
        <p:spPr>
          <a:xfrm>
            <a:off x="3606581" y="5455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98B758-7D0D-41FA-B5B7-B162C18DD9E3}"/>
              </a:ext>
            </a:extLst>
          </p:cNvPr>
          <p:cNvSpPr txBox="1"/>
          <p:nvPr/>
        </p:nvSpPr>
        <p:spPr>
          <a:xfrm>
            <a:off x="1741419" y="1005553"/>
            <a:ext cx="15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padding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88FC357-DB25-4B34-8976-8C052F87BAA2}"/>
              </a:ext>
            </a:extLst>
          </p:cNvPr>
          <p:cNvSpPr txBox="1"/>
          <p:nvPr/>
        </p:nvSpPr>
        <p:spPr>
          <a:xfrm>
            <a:off x="4848359" y="3618821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*</a:t>
            </a:r>
            <a:endParaRPr lang="zh-TW" altLang="en-US" sz="2000" dirty="0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160A43B5-645F-419B-B737-39DF68B709C3}"/>
              </a:ext>
            </a:extLst>
          </p:cNvPr>
          <p:cNvSpPr/>
          <p:nvPr/>
        </p:nvSpPr>
        <p:spPr>
          <a:xfrm>
            <a:off x="7465553" y="3540223"/>
            <a:ext cx="853882" cy="510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1" name="群組 180">
            <a:extLst>
              <a:ext uri="{FF2B5EF4-FFF2-40B4-BE49-F238E27FC236}">
                <a16:creationId xmlns:a16="http://schemas.microsoft.com/office/drawing/2014/main" id="{AA5457C1-7B20-49A1-A146-A06653C05C26}"/>
              </a:ext>
            </a:extLst>
          </p:cNvPr>
          <p:cNvGrpSpPr/>
          <p:nvPr/>
        </p:nvGrpSpPr>
        <p:grpSpPr>
          <a:xfrm>
            <a:off x="8571195" y="2004389"/>
            <a:ext cx="3240000" cy="3257522"/>
            <a:chOff x="914401" y="1809000"/>
            <a:chExt cx="3240000" cy="3257522"/>
          </a:xfrm>
        </p:grpSpPr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63F5A5FD-FFC7-49D8-8F91-93A68762A91F}"/>
                </a:ext>
              </a:extLst>
            </p:cNvPr>
            <p:cNvSpPr/>
            <p:nvPr/>
          </p:nvSpPr>
          <p:spPr>
            <a:xfrm>
              <a:off x="914401" y="1809000"/>
              <a:ext cx="3240000" cy="324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20" name="直線接點 219">
              <a:extLst>
                <a:ext uri="{FF2B5EF4-FFF2-40B4-BE49-F238E27FC236}">
                  <a16:creationId xmlns:a16="http://schemas.microsoft.com/office/drawing/2014/main" id="{32816268-0D57-49C3-B3EA-FED1831AE0CC}"/>
                </a:ext>
              </a:extLst>
            </p:cNvPr>
            <p:cNvCxnSpPr/>
            <p:nvPr/>
          </p:nvCxnSpPr>
          <p:spPr>
            <a:xfrm>
              <a:off x="914401" y="2349000"/>
              <a:ext cx="3240000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直線接點 220">
              <a:extLst>
                <a:ext uri="{FF2B5EF4-FFF2-40B4-BE49-F238E27FC236}">
                  <a16:creationId xmlns:a16="http://schemas.microsoft.com/office/drawing/2014/main" id="{085D4D47-69F6-42FE-B50F-E6384D04FB3E}"/>
                </a:ext>
              </a:extLst>
            </p:cNvPr>
            <p:cNvCxnSpPr/>
            <p:nvPr/>
          </p:nvCxnSpPr>
          <p:spPr>
            <a:xfrm>
              <a:off x="914401" y="2889000"/>
              <a:ext cx="32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接點 221">
              <a:extLst>
                <a:ext uri="{FF2B5EF4-FFF2-40B4-BE49-F238E27FC236}">
                  <a16:creationId xmlns:a16="http://schemas.microsoft.com/office/drawing/2014/main" id="{49B9FFC7-A989-4F1E-ACE7-A86C14EEB19B}"/>
                </a:ext>
              </a:extLst>
            </p:cNvPr>
            <p:cNvCxnSpPr/>
            <p:nvPr/>
          </p:nvCxnSpPr>
          <p:spPr>
            <a:xfrm>
              <a:off x="914401" y="3429000"/>
              <a:ext cx="32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接點 222">
              <a:extLst>
                <a:ext uri="{FF2B5EF4-FFF2-40B4-BE49-F238E27FC236}">
                  <a16:creationId xmlns:a16="http://schemas.microsoft.com/office/drawing/2014/main" id="{FADA077E-D417-4D4D-BD23-82562A1EDBBE}"/>
                </a:ext>
              </a:extLst>
            </p:cNvPr>
            <p:cNvCxnSpPr/>
            <p:nvPr/>
          </p:nvCxnSpPr>
          <p:spPr>
            <a:xfrm>
              <a:off x="914401" y="3969000"/>
              <a:ext cx="32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接點 223">
              <a:extLst>
                <a:ext uri="{FF2B5EF4-FFF2-40B4-BE49-F238E27FC236}">
                  <a16:creationId xmlns:a16="http://schemas.microsoft.com/office/drawing/2014/main" id="{7635DE59-BD05-4F6E-8148-0C460B563073}"/>
                </a:ext>
              </a:extLst>
            </p:cNvPr>
            <p:cNvCxnSpPr/>
            <p:nvPr/>
          </p:nvCxnSpPr>
          <p:spPr>
            <a:xfrm>
              <a:off x="914401" y="4509000"/>
              <a:ext cx="32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接點 224">
              <a:extLst>
                <a:ext uri="{FF2B5EF4-FFF2-40B4-BE49-F238E27FC236}">
                  <a16:creationId xmlns:a16="http://schemas.microsoft.com/office/drawing/2014/main" id="{95A100E8-CB49-40D7-866E-4CFAACAEE7E4}"/>
                </a:ext>
              </a:extLst>
            </p:cNvPr>
            <p:cNvCxnSpPr/>
            <p:nvPr/>
          </p:nvCxnSpPr>
          <p:spPr>
            <a:xfrm>
              <a:off x="1480319" y="1809000"/>
              <a:ext cx="0" cy="32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>
              <a:extLst>
                <a:ext uri="{FF2B5EF4-FFF2-40B4-BE49-F238E27FC236}">
                  <a16:creationId xmlns:a16="http://schemas.microsoft.com/office/drawing/2014/main" id="{40A78EE6-1B25-48DB-BA9A-A0294568ECBB}"/>
                </a:ext>
              </a:extLst>
            </p:cNvPr>
            <p:cNvCxnSpPr/>
            <p:nvPr/>
          </p:nvCxnSpPr>
          <p:spPr>
            <a:xfrm>
              <a:off x="2015135" y="1826522"/>
              <a:ext cx="0" cy="32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接點 226">
              <a:extLst>
                <a:ext uri="{FF2B5EF4-FFF2-40B4-BE49-F238E27FC236}">
                  <a16:creationId xmlns:a16="http://schemas.microsoft.com/office/drawing/2014/main" id="{12B4B1D5-96E3-46C1-A077-38709EEACB81}"/>
                </a:ext>
              </a:extLst>
            </p:cNvPr>
            <p:cNvCxnSpPr/>
            <p:nvPr/>
          </p:nvCxnSpPr>
          <p:spPr>
            <a:xfrm>
              <a:off x="2549951" y="1826522"/>
              <a:ext cx="0" cy="32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接點 227">
              <a:extLst>
                <a:ext uri="{FF2B5EF4-FFF2-40B4-BE49-F238E27FC236}">
                  <a16:creationId xmlns:a16="http://schemas.microsoft.com/office/drawing/2014/main" id="{FF936D76-DD06-4B5F-BDEF-F19EA3F94318}"/>
                </a:ext>
              </a:extLst>
            </p:cNvPr>
            <p:cNvCxnSpPr/>
            <p:nvPr/>
          </p:nvCxnSpPr>
          <p:spPr>
            <a:xfrm>
              <a:off x="3084767" y="1826522"/>
              <a:ext cx="0" cy="32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接點 228">
              <a:extLst>
                <a:ext uri="{FF2B5EF4-FFF2-40B4-BE49-F238E27FC236}">
                  <a16:creationId xmlns:a16="http://schemas.microsoft.com/office/drawing/2014/main" id="{3FBCC68D-F914-43A2-9E27-2B1ED8DCEE03}"/>
                </a:ext>
              </a:extLst>
            </p:cNvPr>
            <p:cNvCxnSpPr/>
            <p:nvPr/>
          </p:nvCxnSpPr>
          <p:spPr>
            <a:xfrm>
              <a:off x="3619583" y="1809000"/>
              <a:ext cx="0" cy="324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文字方塊 181">
            <a:extLst>
              <a:ext uri="{FF2B5EF4-FFF2-40B4-BE49-F238E27FC236}">
                <a16:creationId xmlns:a16="http://schemas.microsoft.com/office/drawing/2014/main" id="{2B1015B0-EE12-4157-AD4A-68E0B5A7C474}"/>
              </a:ext>
            </a:extLst>
          </p:cNvPr>
          <p:cNvSpPr txBox="1"/>
          <p:nvPr/>
        </p:nvSpPr>
        <p:spPr>
          <a:xfrm>
            <a:off x="8736172" y="26034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2</a:t>
            </a:r>
            <a:endParaRPr lang="zh-TW" altLang="en-US" sz="2000" b="1" dirty="0"/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2E1BB832-D6C3-4A6E-B751-2ACCF8FFB4EF}"/>
              </a:ext>
            </a:extLst>
          </p:cNvPr>
          <p:cNvSpPr txBox="1"/>
          <p:nvPr/>
        </p:nvSpPr>
        <p:spPr>
          <a:xfrm>
            <a:off x="9236083" y="26034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3</a:t>
            </a:r>
            <a:endParaRPr lang="zh-TW" altLang="en-US" sz="2000" b="1" dirty="0"/>
          </a:p>
        </p:txBody>
      </p:sp>
      <p:sp>
        <p:nvSpPr>
          <p:cNvPr id="184" name="文字方塊 183">
            <a:extLst>
              <a:ext uri="{FF2B5EF4-FFF2-40B4-BE49-F238E27FC236}">
                <a16:creationId xmlns:a16="http://schemas.microsoft.com/office/drawing/2014/main" id="{64F72901-E25E-40F1-A3DA-701A5815F7C1}"/>
              </a:ext>
            </a:extLst>
          </p:cNvPr>
          <p:cNvSpPr txBox="1"/>
          <p:nvPr/>
        </p:nvSpPr>
        <p:spPr>
          <a:xfrm>
            <a:off x="9782082" y="26034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1</a:t>
            </a:r>
            <a:endParaRPr lang="zh-TW" altLang="en-US" sz="2000" b="1" dirty="0"/>
          </a:p>
        </p:txBody>
      </p: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15C73918-4AA6-448D-9281-BA981A343D59}"/>
              </a:ext>
            </a:extLst>
          </p:cNvPr>
          <p:cNvSpPr txBox="1"/>
          <p:nvPr/>
        </p:nvSpPr>
        <p:spPr>
          <a:xfrm>
            <a:off x="10273773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186" name="文字方塊 185">
            <a:extLst>
              <a:ext uri="{FF2B5EF4-FFF2-40B4-BE49-F238E27FC236}">
                <a16:creationId xmlns:a16="http://schemas.microsoft.com/office/drawing/2014/main" id="{1FC66186-D277-4D62-9BA6-8CE6A9BC4EB9}"/>
              </a:ext>
            </a:extLst>
          </p:cNvPr>
          <p:cNvSpPr txBox="1"/>
          <p:nvPr/>
        </p:nvSpPr>
        <p:spPr>
          <a:xfrm>
            <a:off x="10821510" y="368475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0AAA6ED1-446A-4C52-88B0-0FB4397BBD42}"/>
              </a:ext>
            </a:extLst>
          </p:cNvPr>
          <p:cNvSpPr txBox="1"/>
          <p:nvPr/>
        </p:nvSpPr>
        <p:spPr>
          <a:xfrm>
            <a:off x="10320428" y="422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1</a:t>
            </a:r>
            <a:endParaRPr lang="zh-TW" altLang="en-US" sz="2000" b="1" dirty="0"/>
          </a:p>
        </p:txBody>
      </p: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080048E1-A4B6-4718-948F-44A29F303C33}"/>
              </a:ext>
            </a:extLst>
          </p:cNvPr>
          <p:cNvSpPr txBox="1"/>
          <p:nvPr/>
        </p:nvSpPr>
        <p:spPr>
          <a:xfrm>
            <a:off x="10806104" y="2603426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2A95EF92-6A6A-494C-876C-943CDCCCC942}"/>
              </a:ext>
            </a:extLst>
          </p:cNvPr>
          <p:cNvSpPr txBox="1"/>
          <p:nvPr/>
        </p:nvSpPr>
        <p:spPr>
          <a:xfrm>
            <a:off x="11396258" y="20839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0</a:t>
            </a:r>
            <a:endParaRPr lang="zh-TW" altLang="en-US" sz="2000" b="1" dirty="0"/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A0478AD7-A333-4AB1-9F3A-464A4F385133}"/>
              </a:ext>
            </a:extLst>
          </p:cNvPr>
          <p:cNvSpPr txBox="1"/>
          <p:nvPr/>
        </p:nvSpPr>
        <p:spPr>
          <a:xfrm>
            <a:off x="8657626" y="207168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192" name="文字方塊 191">
            <a:extLst>
              <a:ext uri="{FF2B5EF4-FFF2-40B4-BE49-F238E27FC236}">
                <a16:creationId xmlns:a16="http://schemas.microsoft.com/office/drawing/2014/main" id="{2F475832-ED61-454E-BE8F-4A480C361C0A}"/>
              </a:ext>
            </a:extLst>
          </p:cNvPr>
          <p:cNvSpPr txBox="1"/>
          <p:nvPr/>
        </p:nvSpPr>
        <p:spPr>
          <a:xfrm>
            <a:off x="9208090" y="207433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-3</a:t>
            </a:r>
            <a:endParaRPr lang="zh-TW" altLang="en-US" sz="2000" b="1" dirty="0"/>
          </a:p>
        </p:txBody>
      </p: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BC0427B9-DD4B-4760-BF49-CF81D91BA188}"/>
              </a:ext>
            </a:extLst>
          </p:cNvPr>
          <p:cNvSpPr txBox="1"/>
          <p:nvPr/>
        </p:nvSpPr>
        <p:spPr>
          <a:xfrm>
            <a:off x="9754089" y="207433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3C466598-4E0B-4B72-B368-A2580EF98240}"/>
              </a:ext>
            </a:extLst>
          </p:cNvPr>
          <p:cNvSpPr txBox="1"/>
          <p:nvPr/>
        </p:nvSpPr>
        <p:spPr>
          <a:xfrm>
            <a:off x="10264442" y="207433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423F11B2-16B7-40A5-A1CC-33C8E6F03489}"/>
              </a:ext>
            </a:extLst>
          </p:cNvPr>
          <p:cNvSpPr txBox="1"/>
          <p:nvPr/>
        </p:nvSpPr>
        <p:spPr>
          <a:xfrm>
            <a:off x="10862090" y="207433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0</a:t>
            </a:r>
            <a:endParaRPr lang="zh-TW" altLang="en-US" sz="2000" b="1" dirty="0"/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FBAFF686-A986-4DBE-B2F0-7A199AB14231}"/>
              </a:ext>
            </a:extLst>
          </p:cNvPr>
          <p:cNvSpPr txBox="1"/>
          <p:nvPr/>
        </p:nvSpPr>
        <p:spPr>
          <a:xfrm>
            <a:off x="8657626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197" name="文字方塊 196">
            <a:extLst>
              <a:ext uri="{FF2B5EF4-FFF2-40B4-BE49-F238E27FC236}">
                <a16:creationId xmlns:a16="http://schemas.microsoft.com/office/drawing/2014/main" id="{59174390-D58D-46E2-96BD-BB1212F5C6FA}"/>
              </a:ext>
            </a:extLst>
          </p:cNvPr>
          <p:cNvSpPr txBox="1"/>
          <p:nvPr/>
        </p:nvSpPr>
        <p:spPr>
          <a:xfrm>
            <a:off x="8657626" y="368475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7BDA4F98-3CE1-49E0-A4F2-3A493BA137D7}"/>
              </a:ext>
            </a:extLst>
          </p:cNvPr>
          <p:cNvSpPr txBox="1"/>
          <p:nvPr/>
        </p:nvSpPr>
        <p:spPr>
          <a:xfrm>
            <a:off x="8736172" y="422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1</a:t>
            </a:r>
            <a:endParaRPr lang="zh-TW" altLang="en-US" sz="2000" b="1" dirty="0"/>
          </a:p>
        </p:txBody>
      </p:sp>
      <p:sp>
        <p:nvSpPr>
          <p:cNvPr id="199" name="文字方塊 198">
            <a:extLst>
              <a:ext uri="{FF2B5EF4-FFF2-40B4-BE49-F238E27FC236}">
                <a16:creationId xmlns:a16="http://schemas.microsoft.com/office/drawing/2014/main" id="{C1EE7D40-5B32-441D-B99D-E773FC2A7C2F}"/>
              </a:ext>
            </a:extLst>
          </p:cNvPr>
          <p:cNvSpPr txBox="1"/>
          <p:nvPr/>
        </p:nvSpPr>
        <p:spPr>
          <a:xfrm>
            <a:off x="8657626" y="476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3479FF97-EB68-485B-9CA2-90BF429FC7F1}"/>
              </a:ext>
            </a:extLst>
          </p:cNvPr>
          <p:cNvSpPr txBox="1"/>
          <p:nvPr/>
        </p:nvSpPr>
        <p:spPr>
          <a:xfrm>
            <a:off x="9236083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-3</a:t>
            </a:r>
            <a:endParaRPr lang="zh-TW" altLang="en-US" sz="2000" b="1" dirty="0"/>
          </a:p>
        </p:txBody>
      </p:sp>
      <p:sp>
        <p:nvSpPr>
          <p:cNvPr id="201" name="文字方塊 200">
            <a:extLst>
              <a:ext uri="{FF2B5EF4-FFF2-40B4-BE49-F238E27FC236}">
                <a16:creationId xmlns:a16="http://schemas.microsoft.com/office/drawing/2014/main" id="{C237DE3D-2509-412C-8BD0-EB58C34DD748}"/>
              </a:ext>
            </a:extLst>
          </p:cNvPr>
          <p:cNvSpPr txBox="1"/>
          <p:nvPr/>
        </p:nvSpPr>
        <p:spPr>
          <a:xfrm>
            <a:off x="9236083" y="368475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202" name="文字方塊 201">
            <a:extLst>
              <a:ext uri="{FF2B5EF4-FFF2-40B4-BE49-F238E27FC236}">
                <a16:creationId xmlns:a16="http://schemas.microsoft.com/office/drawing/2014/main" id="{F8FCDF73-2D5A-4EA2-8F33-C99F19BC65B3}"/>
              </a:ext>
            </a:extLst>
          </p:cNvPr>
          <p:cNvSpPr txBox="1"/>
          <p:nvPr/>
        </p:nvSpPr>
        <p:spPr>
          <a:xfrm>
            <a:off x="9754089" y="476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-3</a:t>
            </a:r>
            <a:endParaRPr lang="zh-TW" altLang="en-US" sz="2000" b="1" dirty="0"/>
          </a:p>
        </p:txBody>
      </p: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58603406-194F-4C23-955F-4B9CCB616386}"/>
              </a:ext>
            </a:extLst>
          </p:cNvPr>
          <p:cNvSpPr txBox="1"/>
          <p:nvPr/>
        </p:nvSpPr>
        <p:spPr>
          <a:xfrm>
            <a:off x="9236083" y="476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204" name="文字方塊 203">
            <a:extLst>
              <a:ext uri="{FF2B5EF4-FFF2-40B4-BE49-F238E27FC236}">
                <a16:creationId xmlns:a16="http://schemas.microsoft.com/office/drawing/2014/main" id="{235C984D-EFE4-4C95-B395-283B8E06257E}"/>
              </a:ext>
            </a:extLst>
          </p:cNvPr>
          <p:cNvSpPr txBox="1"/>
          <p:nvPr/>
        </p:nvSpPr>
        <p:spPr>
          <a:xfrm>
            <a:off x="10320428" y="26034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1</a:t>
            </a:r>
            <a:endParaRPr lang="zh-TW" altLang="en-US" sz="2000" b="1" dirty="0"/>
          </a:p>
        </p:txBody>
      </p:sp>
      <p:sp>
        <p:nvSpPr>
          <p:cNvPr id="205" name="文字方塊 204">
            <a:extLst>
              <a:ext uri="{FF2B5EF4-FFF2-40B4-BE49-F238E27FC236}">
                <a16:creationId xmlns:a16="http://schemas.microsoft.com/office/drawing/2014/main" id="{1F87C2FF-78D2-435D-8E53-002A24E48AA1}"/>
              </a:ext>
            </a:extLst>
          </p:cNvPr>
          <p:cNvSpPr txBox="1"/>
          <p:nvPr/>
        </p:nvSpPr>
        <p:spPr>
          <a:xfrm>
            <a:off x="9744758" y="368475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-4</a:t>
            </a:r>
            <a:endParaRPr lang="zh-TW" altLang="en-US" sz="2000" b="1" dirty="0"/>
          </a:p>
        </p:txBody>
      </p:sp>
      <p:sp>
        <p:nvSpPr>
          <p:cNvPr id="206" name="文字方塊 205">
            <a:extLst>
              <a:ext uri="{FF2B5EF4-FFF2-40B4-BE49-F238E27FC236}">
                <a16:creationId xmlns:a16="http://schemas.microsoft.com/office/drawing/2014/main" id="{C596D214-7757-40B1-B8D5-232C2A945469}"/>
              </a:ext>
            </a:extLst>
          </p:cNvPr>
          <p:cNvSpPr txBox="1"/>
          <p:nvPr/>
        </p:nvSpPr>
        <p:spPr>
          <a:xfrm>
            <a:off x="10273773" y="368475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207" name="文字方塊 206">
            <a:extLst>
              <a:ext uri="{FF2B5EF4-FFF2-40B4-BE49-F238E27FC236}">
                <a16:creationId xmlns:a16="http://schemas.microsoft.com/office/drawing/2014/main" id="{D6804B8E-CC1B-43D6-A0B4-FC91B26F6243}"/>
              </a:ext>
            </a:extLst>
          </p:cNvPr>
          <p:cNvSpPr txBox="1"/>
          <p:nvPr/>
        </p:nvSpPr>
        <p:spPr>
          <a:xfrm>
            <a:off x="9744758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41CD844F-5B0A-4965-9A90-5B8E8089A248}"/>
              </a:ext>
            </a:extLst>
          </p:cNvPr>
          <p:cNvSpPr txBox="1"/>
          <p:nvPr/>
        </p:nvSpPr>
        <p:spPr>
          <a:xfrm>
            <a:off x="10834097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209" name="文字方塊 208">
            <a:extLst>
              <a:ext uri="{FF2B5EF4-FFF2-40B4-BE49-F238E27FC236}">
                <a16:creationId xmlns:a16="http://schemas.microsoft.com/office/drawing/2014/main" id="{EA30F692-02C1-4F38-A6BF-51EE7E666054}"/>
              </a:ext>
            </a:extLst>
          </p:cNvPr>
          <p:cNvSpPr txBox="1"/>
          <p:nvPr/>
        </p:nvSpPr>
        <p:spPr>
          <a:xfrm>
            <a:off x="11396258" y="260342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0</a:t>
            </a:r>
            <a:endParaRPr lang="zh-TW" altLang="en-US" sz="2000" b="1" dirty="0"/>
          </a:p>
        </p:txBody>
      </p:sp>
      <p:sp>
        <p:nvSpPr>
          <p:cNvPr id="210" name="文字方塊 209">
            <a:extLst>
              <a:ext uri="{FF2B5EF4-FFF2-40B4-BE49-F238E27FC236}">
                <a16:creationId xmlns:a16="http://schemas.microsoft.com/office/drawing/2014/main" id="{1B303B71-6C17-4838-82D3-79AF69A7B7CE}"/>
              </a:ext>
            </a:extLst>
          </p:cNvPr>
          <p:cNvSpPr txBox="1"/>
          <p:nvPr/>
        </p:nvSpPr>
        <p:spPr>
          <a:xfrm>
            <a:off x="11340272" y="314110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211" name="文字方塊 210">
            <a:extLst>
              <a:ext uri="{FF2B5EF4-FFF2-40B4-BE49-F238E27FC236}">
                <a16:creationId xmlns:a16="http://schemas.microsoft.com/office/drawing/2014/main" id="{404F63ED-2ABA-4504-9C32-9614EDC2E2E0}"/>
              </a:ext>
            </a:extLst>
          </p:cNvPr>
          <p:cNvSpPr txBox="1"/>
          <p:nvPr/>
        </p:nvSpPr>
        <p:spPr>
          <a:xfrm>
            <a:off x="11396258" y="36847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1</a:t>
            </a:r>
            <a:endParaRPr lang="zh-TW" altLang="en-US" sz="2000" b="1" dirty="0"/>
          </a:p>
        </p:txBody>
      </p:sp>
      <p:sp>
        <p:nvSpPr>
          <p:cNvPr id="212" name="文字方塊 211">
            <a:extLst>
              <a:ext uri="{FF2B5EF4-FFF2-40B4-BE49-F238E27FC236}">
                <a16:creationId xmlns:a16="http://schemas.microsoft.com/office/drawing/2014/main" id="{4DFDD4D6-8C09-4C90-B1B6-59F3F99F7B13}"/>
              </a:ext>
            </a:extLst>
          </p:cNvPr>
          <p:cNvSpPr txBox="1"/>
          <p:nvPr/>
        </p:nvSpPr>
        <p:spPr>
          <a:xfrm>
            <a:off x="10862090" y="422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0</a:t>
            </a:r>
            <a:endParaRPr lang="zh-TW" altLang="en-US" sz="2000" b="1" dirty="0"/>
          </a:p>
        </p:txBody>
      </p:sp>
      <p:sp>
        <p:nvSpPr>
          <p:cNvPr id="213" name="文字方塊 212">
            <a:extLst>
              <a:ext uri="{FF2B5EF4-FFF2-40B4-BE49-F238E27FC236}">
                <a16:creationId xmlns:a16="http://schemas.microsoft.com/office/drawing/2014/main" id="{F13385BC-293D-4817-AEFC-AE10424E101C}"/>
              </a:ext>
            </a:extLst>
          </p:cNvPr>
          <p:cNvSpPr txBox="1"/>
          <p:nvPr/>
        </p:nvSpPr>
        <p:spPr>
          <a:xfrm>
            <a:off x="10292435" y="476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-2</a:t>
            </a:r>
            <a:endParaRPr lang="zh-TW" altLang="en-US" sz="2000" b="1" dirty="0"/>
          </a:p>
        </p:txBody>
      </p:sp>
      <p:sp>
        <p:nvSpPr>
          <p:cNvPr id="214" name="文字方塊 213">
            <a:extLst>
              <a:ext uri="{FF2B5EF4-FFF2-40B4-BE49-F238E27FC236}">
                <a16:creationId xmlns:a16="http://schemas.microsoft.com/office/drawing/2014/main" id="{3386798A-44D3-4C43-A6D8-73899F009DED}"/>
              </a:ext>
            </a:extLst>
          </p:cNvPr>
          <p:cNvSpPr txBox="1"/>
          <p:nvPr/>
        </p:nvSpPr>
        <p:spPr>
          <a:xfrm>
            <a:off x="10862090" y="476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215" name="文字方塊 214">
            <a:extLst>
              <a:ext uri="{FF2B5EF4-FFF2-40B4-BE49-F238E27FC236}">
                <a16:creationId xmlns:a16="http://schemas.microsoft.com/office/drawing/2014/main" id="{D75A1943-CD5C-486F-9630-1863311CD82C}"/>
              </a:ext>
            </a:extLst>
          </p:cNvPr>
          <p:cNvSpPr txBox="1"/>
          <p:nvPr/>
        </p:nvSpPr>
        <p:spPr>
          <a:xfrm>
            <a:off x="11349603" y="422293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-1</a:t>
            </a:r>
            <a:endParaRPr lang="zh-TW" altLang="en-US" sz="2000" b="1" dirty="0"/>
          </a:p>
        </p:txBody>
      </p:sp>
      <p:sp>
        <p:nvSpPr>
          <p:cNvPr id="216" name="文字方塊 215">
            <a:extLst>
              <a:ext uri="{FF2B5EF4-FFF2-40B4-BE49-F238E27FC236}">
                <a16:creationId xmlns:a16="http://schemas.microsoft.com/office/drawing/2014/main" id="{24D3E838-5B2B-47AF-B649-CBAAE577B94A}"/>
              </a:ext>
            </a:extLst>
          </p:cNvPr>
          <p:cNvSpPr txBox="1"/>
          <p:nvPr/>
        </p:nvSpPr>
        <p:spPr>
          <a:xfrm>
            <a:off x="11396258" y="476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0</a:t>
            </a:r>
            <a:endParaRPr lang="zh-TW" altLang="en-US" sz="2000" b="1" dirty="0"/>
          </a:p>
        </p:txBody>
      </p:sp>
      <p:sp>
        <p:nvSpPr>
          <p:cNvPr id="217" name="文字方塊 216">
            <a:extLst>
              <a:ext uri="{FF2B5EF4-FFF2-40B4-BE49-F238E27FC236}">
                <a16:creationId xmlns:a16="http://schemas.microsoft.com/office/drawing/2014/main" id="{7B2A1CB5-4760-4FA1-AD24-4507F05FA590}"/>
              </a:ext>
            </a:extLst>
          </p:cNvPr>
          <p:cNvSpPr txBox="1"/>
          <p:nvPr/>
        </p:nvSpPr>
        <p:spPr>
          <a:xfrm>
            <a:off x="9236083" y="422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2</a:t>
            </a:r>
            <a:endParaRPr lang="zh-TW" altLang="en-US" sz="2000" b="1" dirty="0"/>
          </a:p>
        </p:txBody>
      </p:sp>
      <p:sp>
        <p:nvSpPr>
          <p:cNvPr id="218" name="文字方塊 217">
            <a:extLst>
              <a:ext uri="{FF2B5EF4-FFF2-40B4-BE49-F238E27FC236}">
                <a16:creationId xmlns:a16="http://schemas.microsoft.com/office/drawing/2014/main" id="{4F3C8ED4-F01E-49A7-9499-B7795C828C7E}"/>
              </a:ext>
            </a:extLst>
          </p:cNvPr>
          <p:cNvSpPr txBox="1"/>
          <p:nvPr/>
        </p:nvSpPr>
        <p:spPr>
          <a:xfrm>
            <a:off x="9782082" y="422293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3</a:t>
            </a:r>
            <a:endParaRPr lang="zh-TW" altLang="en-US" sz="2000" b="1" dirty="0"/>
          </a:p>
        </p:txBody>
      </p:sp>
      <p:sp>
        <p:nvSpPr>
          <p:cNvPr id="230" name="文字方塊 229">
            <a:extLst>
              <a:ext uri="{FF2B5EF4-FFF2-40B4-BE49-F238E27FC236}">
                <a16:creationId xmlns:a16="http://schemas.microsoft.com/office/drawing/2014/main" id="{AC1B8BD5-5E44-4472-A555-0499FE715FE6}"/>
              </a:ext>
            </a:extLst>
          </p:cNvPr>
          <p:cNvSpPr txBox="1"/>
          <p:nvPr/>
        </p:nvSpPr>
        <p:spPr>
          <a:xfrm>
            <a:off x="9557207" y="542780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文字方塊 230">
            <a:extLst>
              <a:ext uri="{FF2B5EF4-FFF2-40B4-BE49-F238E27FC236}">
                <a16:creationId xmlns:a16="http://schemas.microsoft.com/office/drawing/2014/main" id="{7B139B59-F266-4CF4-8490-3B138C70941B}"/>
              </a:ext>
            </a:extLst>
          </p:cNvPr>
          <p:cNvSpPr txBox="1"/>
          <p:nvPr/>
        </p:nvSpPr>
        <p:spPr>
          <a:xfrm>
            <a:off x="5082650" y="1814504"/>
            <a:ext cx="262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</a:rPr>
              <a:t>Keep the same </a:t>
            </a:r>
            <a:r>
              <a:rPr lang="en-US" altLang="zh-TW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altLang="zh-TW" b="1" dirty="0">
                <a:solidFill>
                  <a:srgbClr val="0432FF"/>
                </a:solidFill>
              </a:rPr>
              <a:t> size</a:t>
            </a:r>
            <a:endParaRPr lang="zh-TW" altLang="en-US" b="1" dirty="0">
              <a:solidFill>
                <a:srgbClr val="0432FF"/>
              </a:solidFill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C8DEAF0-3F9C-4698-BEF4-63E8346ECC06}"/>
              </a:ext>
            </a:extLst>
          </p:cNvPr>
          <p:cNvCxnSpPr>
            <a:cxnSpLocks/>
          </p:cNvCxnSpPr>
          <p:nvPr/>
        </p:nvCxnSpPr>
        <p:spPr>
          <a:xfrm flipV="1">
            <a:off x="1234598" y="1385775"/>
            <a:ext cx="773923" cy="2803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6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Invariance to Translating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49DFD12-E2E3-42DC-84FE-DC74C26D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7" y="3838575"/>
            <a:ext cx="7258050" cy="30194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42B4DFE-E019-47CA-8CED-6D7D8B1CE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212" y="819150"/>
            <a:ext cx="72485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99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vs. DNN</a:t>
            </a:r>
            <a:endParaRPr kumimoji="1" lang="zh-TW" altLang="en-US" sz="4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6F3A0B-1524-7544-86B9-E9745ADF8C3B}"/>
              </a:ext>
            </a:extLst>
          </p:cNvPr>
          <p:cNvSpPr/>
          <p:nvPr/>
        </p:nvSpPr>
        <p:spPr>
          <a:xfrm>
            <a:off x="474371" y="1094705"/>
            <a:ext cx="112432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fundamental difference between a densely connected layer and a convolution layer: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layers learn global patterns in their input feature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TW" sz="3200" dirty="0">
                <a:solidFill>
                  <a:srgbClr val="2323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 layers learn local patterns</a:t>
            </a:r>
            <a:endParaRPr lang="en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207C87C2-52B9-BC46-A3CC-B7110FC57A48}"/>
              </a:ext>
            </a:extLst>
          </p:cNvPr>
          <p:cNvGrpSpPr/>
          <p:nvPr/>
        </p:nvGrpSpPr>
        <p:grpSpPr>
          <a:xfrm>
            <a:off x="2403095" y="3648252"/>
            <a:ext cx="2382591" cy="2404017"/>
            <a:chOff x="3562597" y="876255"/>
            <a:chExt cx="4952010" cy="576357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BE7D056-9781-8742-BB71-73CD43BE9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7" b="15734"/>
            <a:stretch/>
          </p:blipFill>
          <p:spPr>
            <a:xfrm>
              <a:off x="3562597" y="876256"/>
              <a:ext cx="4952010" cy="573664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19B59CB-3269-EB45-B587-EEADC912F670}"/>
                </a:ext>
              </a:extLst>
            </p:cNvPr>
            <p:cNvSpPr/>
            <p:nvPr/>
          </p:nvSpPr>
          <p:spPr>
            <a:xfrm flipH="1">
              <a:off x="3562597" y="876256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2F067D3-70CB-F944-802B-5DF1A21518E7}"/>
                </a:ext>
              </a:extLst>
            </p:cNvPr>
            <p:cNvSpPr/>
            <p:nvPr/>
          </p:nvSpPr>
          <p:spPr>
            <a:xfrm flipH="1">
              <a:off x="3562597" y="1235034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336320-07A4-B54F-BDF2-22724A01EA96}"/>
                </a:ext>
              </a:extLst>
            </p:cNvPr>
            <p:cNvSpPr/>
            <p:nvPr/>
          </p:nvSpPr>
          <p:spPr>
            <a:xfrm flipH="1">
              <a:off x="3562597" y="1593812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60A4D66-683F-464B-ADE4-97C855A8003C}"/>
                </a:ext>
              </a:extLst>
            </p:cNvPr>
            <p:cNvSpPr/>
            <p:nvPr/>
          </p:nvSpPr>
          <p:spPr>
            <a:xfrm flipH="1">
              <a:off x="3562597" y="1952590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B133499-EB7A-F24E-8EC5-1DDC2997ED7A}"/>
                </a:ext>
              </a:extLst>
            </p:cNvPr>
            <p:cNvSpPr/>
            <p:nvPr/>
          </p:nvSpPr>
          <p:spPr>
            <a:xfrm flipH="1">
              <a:off x="3562597" y="2311368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C1FEC14-68FC-9D41-AB49-E3A3ADEA184B}"/>
                </a:ext>
              </a:extLst>
            </p:cNvPr>
            <p:cNvSpPr/>
            <p:nvPr/>
          </p:nvSpPr>
          <p:spPr>
            <a:xfrm flipH="1">
              <a:off x="3562597" y="2670146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A030EDF-3572-8440-A426-3AEC63EFDDAE}"/>
                </a:ext>
              </a:extLst>
            </p:cNvPr>
            <p:cNvSpPr/>
            <p:nvPr/>
          </p:nvSpPr>
          <p:spPr>
            <a:xfrm flipH="1">
              <a:off x="3562597" y="3028924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CD673C-9A93-A24C-83E4-71CB8C6160D7}"/>
                </a:ext>
              </a:extLst>
            </p:cNvPr>
            <p:cNvSpPr/>
            <p:nvPr/>
          </p:nvSpPr>
          <p:spPr>
            <a:xfrm flipH="1">
              <a:off x="3562597" y="3387702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8924A04-F8FD-664F-922D-4B753E77DA80}"/>
                </a:ext>
              </a:extLst>
            </p:cNvPr>
            <p:cNvSpPr/>
            <p:nvPr/>
          </p:nvSpPr>
          <p:spPr>
            <a:xfrm flipH="1">
              <a:off x="3562597" y="3746480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F191AB1-DF23-FB48-8940-628F53CB5C89}"/>
                </a:ext>
              </a:extLst>
            </p:cNvPr>
            <p:cNvSpPr/>
            <p:nvPr/>
          </p:nvSpPr>
          <p:spPr>
            <a:xfrm flipH="1">
              <a:off x="3562597" y="4105258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9405271-347D-2C4C-8A02-DB6EB744E692}"/>
                </a:ext>
              </a:extLst>
            </p:cNvPr>
            <p:cNvSpPr/>
            <p:nvPr/>
          </p:nvSpPr>
          <p:spPr>
            <a:xfrm flipH="1">
              <a:off x="3562597" y="4464036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9774B0E-3184-4144-8331-B8D744885086}"/>
                </a:ext>
              </a:extLst>
            </p:cNvPr>
            <p:cNvSpPr/>
            <p:nvPr/>
          </p:nvSpPr>
          <p:spPr>
            <a:xfrm flipH="1">
              <a:off x="3562597" y="4822814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B4F15B9-75F8-3946-8DCF-28DA2D8E29C9}"/>
                </a:ext>
              </a:extLst>
            </p:cNvPr>
            <p:cNvSpPr/>
            <p:nvPr/>
          </p:nvSpPr>
          <p:spPr>
            <a:xfrm flipH="1">
              <a:off x="3562597" y="5181049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FE9F21A-5ABB-9F46-9E1C-73D43F18EE7E}"/>
                </a:ext>
              </a:extLst>
            </p:cNvPr>
            <p:cNvSpPr/>
            <p:nvPr/>
          </p:nvSpPr>
          <p:spPr>
            <a:xfrm flipH="1">
              <a:off x="3562597" y="5539284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26D565F-C7BF-0346-9520-92E64018FC2B}"/>
                </a:ext>
              </a:extLst>
            </p:cNvPr>
            <p:cNvSpPr/>
            <p:nvPr/>
          </p:nvSpPr>
          <p:spPr>
            <a:xfrm flipH="1">
              <a:off x="3562597" y="5896976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39C6988-A0BE-F34C-BD04-BE6E2F087335}"/>
                </a:ext>
              </a:extLst>
            </p:cNvPr>
            <p:cNvSpPr/>
            <p:nvPr/>
          </p:nvSpPr>
          <p:spPr>
            <a:xfrm flipH="1">
              <a:off x="3562597" y="6254125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4CB1625F-6ECA-3644-A88D-78989B49CB11}"/>
                </a:ext>
              </a:extLst>
            </p:cNvPr>
            <p:cNvCxnSpPr>
              <a:cxnSpLocks/>
            </p:cNvCxnSpPr>
            <p:nvPr/>
          </p:nvCxnSpPr>
          <p:spPr>
            <a:xfrm>
              <a:off x="4046847" y="884691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38D43EB-7CE9-444F-BB73-E5E620433B9B}"/>
                </a:ext>
              </a:extLst>
            </p:cNvPr>
            <p:cNvCxnSpPr>
              <a:cxnSpLocks/>
            </p:cNvCxnSpPr>
            <p:nvPr/>
          </p:nvCxnSpPr>
          <p:spPr>
            <a:xfrm>
              <a:off x="4530737" y="884692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D3AD6E1-86DC-C645-99D4-08759D5B0D87}"/>
                </a:ext>
              </a:extLst>
            </p:cNvPr>
            <p:cNvCxnSpPr>
              <a:cxnSpLocks/>
            </p:cNvCxnSpPr>
            <p:nvPr/>
          </p:nvCxnSpPr>
          <p:spPr>
            <a:xfrm>
              <a:off x="5051067" y="899482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5E1CA5E7-2288-1640-B098-DF8477181055}"/>
                </a:ext>
              </a:extLst>
            </p:cNvPr>
            <p:cNvCxnSpPr>
              <a:cxnSpLocks/>
            </p:cNvCxnSpPr>
            <p:nvPr/>
          </p:nvCxnSpPr>
          <p:spPr>
            <a:xfrm>
              <a:off x="5607293" y="903181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E4EFDD9D-6AC2-EC4C-B021-F50DF91BFEBA}"/>
                </a:ext>
              </a:extLst>
            </p:cNvPr>
            <p:cNvCxnSpPr>
              <a:cxnSpLocks/>
            </p:cNvCxnSpPr>
            <p:nvPr/>
          </p:nvCxnSpPr>
          <p:spPr>
            <a:xfrm>
              <a:off x="6186277" y="884692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C18E6065-FF31-D94E-B284-C793B862B02F}"/>
                </a:ext>
              </a:extLst>
            </p:cNvPr>
            <p:cNvCxnSpPr>
              <a:cxnSpLocks/>
            </p:cNvCxnSpPr>
            <p:nvPr/>
          </p:nvCxnSpPr>
          <p:spPr>
            <a:xfrm>
              <a:off x="6786122" y="876255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C5D2692-F01B-C84A-B5BC-ED8F79CB1807}"/>
                </a:ext>
              </a:extLst>
            </p:cNvPr>
            <p:cNvCxnSpPr>
              <a:cxnSpLocks/>
            </p:cNvCxnSpPr>
            <p:nvPr/>
          </p:nvCxnSpPr>
          <p:spPr>
            <a:xfrm>
              <a:off x="7378787" y="899481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D21BA0C-8560-2740-9247-3693D4BF4816}"/>
                </a:ext>
              </a:extLst>
            </p:cNvPr>
            <p:cNvCxnSpPr>
              <a:cxnSpLocks/>
            </p:cNvCxnSpPr>
            <p:nvPr/>
          </p:nvCxnSpPr>
          <p:spPr>
            <a:xfrm>
              <a:off x="7975380" y="899480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160D253-9003-F846-BC8B-A3D97B225C46}"/>
              </a:ext>
            </a:extLst>
          </p:cNvPr>
          <p:cNvGrpSpPr/>
          <p:nvPr/>
        </p:nvGrpSpPr>
        <p:grpSpPr>
          <a:xfrm>
            <a:off x="6656231" y="3659483"/>
            <a:ext cx="2382591" cy="2404017"/>
            <a:chOff x="3562597" y="876255"/>
            <a:chExt cx="4952010" cy="5763573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87C53BA2-6A26-F04F-91D0-6A0A71BFD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7" b="15734"/>
            <a:stretch/>
          </p:blipFill>
          <p:spPr>
            <a:xfrm>
              <a:off x="3562597" y="876256"/>
              <a:ext cx="4952010" cy="5736647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1EF2DF8-8B4F-CD46-94D9-984879873857}"/>
                </a:ext>
              </a:extLst>
            </p:cNvPr>
            <p:cNvSpPr/>
            <p:nvPr/>
          </p:nvSpPr>
          <p:spPr>
            <a:xfrm flipH="1">
              <a:off x="3562597" y="876256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8C9679F-6F2B-CC49-9DEE-B656F9FB2966}"/>
                </a:ext>
              </a:extLst>
            </p:cNvPr>
            <p:cNvSpPr/>
            <p:nvPr/>
          </p:nvSpPr>
          <p:spPr>
            <a:xfrm flipH="1">
              <a:off x="3562597" y="1235034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7BE80E2-3F1F-D042-862F-640A7334F4B9}"/>
                </a:ext>
              </a:extLst>
            </p:cNvPr>
            <p:cNvSpPr/>
            <p:nvPr/>
          </p:nvSpPr>
          <p:spPr>
            <a:xfrm flipH="1">
              <a:off x="3562597" y="1593812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569D89-8785-3740-A2A8-5A98C96B5E33}"/>
                </a:ext>
              </a:extLst>
            </p:cNvPr>
            <p:cNvSpPr/>
            <p:nvPr/>
          </p:nvSpPr>
          <p:spPr>
            <a:xfrm flipH="1">
              <a:off x="3562597" y="1952590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D31B52E-F89F-8344-BA0B-49BF58B3D765}"/>
                </a:ext>
              </a:extLst>
            </p:cNvPr>
            <p:cNvSpPr/>
            <p:nvPr/>
          </p:nvSpPr>
          <p:spPr>
            <a:xfrm flipH="1">
              <a:off x="3562597" y="2311368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4BB49D1-9240-F744-A09C-49C412730ABF}"/>
                </a:ext>
              </a:extLst>
            </p:cNvPr>
            <p:cNvSpPr/>
            <p:nvPr/>
          </p:nvSpPr>
          <p:spPr>
            <a:xfrm flipH="1">
              <a:off x="3562597" y="2670146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0AADB13-525B-BC44-8222-2413D8282705}"/>
                </a:ext>
              </a:extLst>
            </p:cNvPr>
            <p:cNvSpPr/>
            <p:nvPr/>
          </p:nvSpPr>
          <p:spPr>
            <a:xfrm flipH="1">
              <a:off x="3562597" y="3028924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DD0D61C-180E-8841-A226-3F8085415D71}"/>
                </a:ext>
              </a:extLst>
            </p:cNvPr>
            <p:cNvSpPr/>
            <p:nvPr/>
          </p:nvSpPr>
          <p:spPr>
            <a:xfrm flipH="1">
              <a:off x="3562597" y="3387702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CA5FA4C-B747-9D45-BEC3-38D2EAFA6D77}"/>
                </a:ext>
              </a:extLst>
            </p:cNvPr>
            <p:cNvSpPr/>
            <p:nvPr/>
          </p:nvSpPr>
          <p:spPr>
            <a:xfrm flipH="1">
              <a:off x="3562597" y="3746480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8AB7F63-27CF-B047-857D-2B67EA6CD0E5}"/>
                </a:ext>
              </a:extLst>
            </p:cNvPr>
            <p:cNvSpPr/>
            <p:nvPr/>
          </p:nvSpPr>
          <p:spPr>
            <a:xfrm flipH="1">
              <a:off x="3562597" y="4105258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101B918-43D1-8546-AFD6-7ACC9B95A5A6}"/>
                </a:ext>
              </a:extLst>
            </p:cNvPr>
            <p:cNvSpPr/>
            <p:nvPr/>
          </p:nvSpPr>
          <p:spPr>
            <a:xfrm flipH="1">
              <a:off x="3562597" y="4464036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2BEC76C-D414-7D45-A636-198F1278BF15}"/>
                </a:ext>
              </a:extLst>
            </p:cNvPr>
            <p:cNvSpPr/>
            <p:nvPr/>
          </p:nvSpPr>
          <p:spPr>
            <a:xfrm flipH="1">
              <a:off x="3562597" y="4822814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AED7D2B-BD38-E74D-88C9-46BE315DDBC4}"/>
                </a:ext>
              </a:extLst>
            </p:cNvPr>
            <p:cNvSpPr/>
            <p:nvPr/>
          </p:nvSpPr>
          <p:spPr>
            <a:xfrm flipH="1">
              <a:off x="3562597" y="5181049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1C8266C-F61C-C840-8318-5DEBB424AEE5}"/>
                </a:ext>
              </a:extLst>
            </p:cNvPr>
            <p:cNvSpPr/>
            <p:nvPr/>
          </p:nvSpPr>
          <p:spPr>
            <a:xfrm flipH="1">
              <a:off x="3562597" y="5539284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9DA3C19-7C62-A840-9369-F137F7AD6C95}"/>
                </a:ext>
              </a:extLst>
            </p:cNvPr>
            <p:cNvSpPr/>
            <p:nvPr/>
          </p:nvSpPr>
          <p:spPr>
            <a:xfrm flipH="1">
              <a:off x="3562597" y="5896976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68EA28A-A9CC-DE49-B167-820875B05AAF}"/>
                </a:ext>
              </a:extLst>
            </p:cNvPr>
            <p:cNvSpPr/>
            <p:nvPr/>
          </p:nvSpPr>
          <p:spPr>
            <a:xfrm flipH="1">
              <a:off x="3562597" y="6254125"/>
              <a:ext cx="4952010" cy="358778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7E572C0D-B31A-3843-9C2F-77EAEC0AD8A1}"/>
                </a:ext>
              </a:extLst>
            </p:cNvPr>
            <p:cNvCxnSpPr>
              <a:cxnSpLocks/>
            </p:cNvCxnSpPr>
            <p:nvPr/>
          </p:nvCxnSpPr>
          <p:spPr>
            <a:xfrm>
              <a:off x="4046847" y="884691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9523693B-682F-494B-B876-F18034DC21EF}"/>
                </a:ext>
              </a:extLst>
            </p:cNvPr>
            <p:cNvCxnSpPr>
              <a:cxnSpLocks/>
            </p:cNvCxnSpPr>
            <p:nvPr/>
          </p:nvCxnSpPr>
          <p:spPr>
            <a:xfrm>
              <a:off x="4530737" y="884692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9E95E836-F33D-AF4A-A693-9775DC067624}"/>
                </a:ext>
              </a:extLst>
            </p:cNvPr>
            <p:cNvCxnSpPr>
              <a:cxnSpLocks/>
            </p:cNvCxnSpPr>
            <p:nvPr/>
          </p:nvCxnSpPr>
          <p:spPr>
            <a:xfrm>
              <a:off x="5051067" y="899482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1FCBDE6F-644A-2D40-A092-8680F1800094}"/>
                </a:ext>
              </a:extLst>
            </p:cNvPr>
            <p:cNvCxnSpPr>
              <a:cxnSpLocks/>
            </p:cNvCxnSpPr>
            <p:nvPr/>
          </p:nvCxnSpPr>
          <p:spPr>
            <a:xfrm>
              <a:off x="5607293" y="903181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79A0F5E5-A14E-0B47-9831-49C4B5AE089E}"/>
                </a:ext>
              </a:extLst>
            </p:cNvPr>
            <p:cNvCxnSpPr>
              <a:cxnSpLocks/>
            </p:cNvCxnSpPr>
            <p:nvPr/>
          </p:nvCxnSpPr>
          <p:spPr>
            <a:xfrm>
              <a:off x="6186277" y="884692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B511C415-8312-274D-9D51-AD4FC5EAB7B1}"/>
                </a:ext>
              </a:extLst>
            </p:cNvPr>
            <p:cNvCxnSpPr>
              <a:cxnSpLocks/>
            </p:cNvCxnSpPr>
            <p:nvPr/>
          </p:nvCxnSpPr>
          <p:spPr>
            <a:xfrm>
              <a:off x="6786122" y="876255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6EAA9629-9CCB-4F41-9904-7E043C3B7B8C}"/>
                </a:ext>
              </a:extLst>
            </p:cNvPr>
            <p:cNvCxnSpPr>
              <a:cxnSpLocks/>
            </p:cNvCxnSpPr>
            <p:nvPr/>
          </p:nvCxnSpPr>
          <p:spPr>
            <a:xfrm>
              <a:off x="7378787" y="899481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2D273080-032B-344E-95BE-E335E7DFA076}"/>
                </a:ext>
              </a:extLst>
            </p:cNvPr>
            <p:cNvCxnSpPr>
              <a:cxnSpLocks/>
            </p:cNvCxnSpPr>
            <p:nvPr/>
          </p:nvCxnSpPr>
          <p:spPr>
            <a:xfrm>
              <a:off x="7975380" y="899480"/>
              <a:ext cx="0" cy="57366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CA245A81-0FA6-8441-BC6F-2C9AD85FACDF}"/>
              </a:ext>
            </a:extLst>
          </p:cNvPr>
          <p:cNvSpPr/>
          <p:nvPr/>
        </p:nvSpPr>
        <p:spPr>
          <a:xfrm flipV="1">
            <a:off x="7378293" y="4121647"/>
            <a:ext cx="827004" cy="42449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35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0881CE50-5648-417A-A9C3-B064415A81D4}"/>
              </a:ext>
            </a:extLst>
          </p:cNvPr>
          <p:cNvGrpSpPr/>
          <p:nvPr/>
        </p:nvGrpSpPr>
        <p:grpSpPr>
          <a:xfrm>
            <a:off x="243646" y="1466698"/>
            <a:ext cx="6971736" cy="2403154"/>
            <a:chOff x="358839" y="1555471"/>
            <a:chExt cx="6971736" cy="2403154"/>
          </a:xfrm>
        </p:grpSpPr>
        <p:pic>
          <p:nvPicPr>
            <p:cNvPr id="8" name="圖片 7" descr="一張含有 建築物, 室內, 天花板, 汽車 的圖片&#10;&#10;自動產生的描述">
              <a:extLst>
                <a:ext uri="{FF2B5EF4-FFF2-40B4-BE49-F238E27FC236}">
                  <a16:creationId xmlns:a16="http://schemas.microsoft.com/office/drawing/2014/main" id="{3A13373A-DC66-4B57-9A97-32EBB13AC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839" y="1555471"/>
              <a:ext cx="3610372" cy="240315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圖片 13" descr="一張含有 坐, 桌, 電腦, 顯示 的圖片&#10;&#10;自動產生的描述">
              <a:extLst>
                <a:ext uri="{FF2B5EF4-FFF2-40B4-BE49-F238E27FC236}">
                  <a16:creationId xmlns:a16="http://schemas.microsoft.com/office/drawing/2014/main" id="{0D15B95B-00B1-46EB-A157-820A57D0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5951" y="1559840"/>
              <a:ext cx="3164624" cy="239878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5BB0375-C2CA-4221-8620-3FA2DFBB5168}"/>
              </a:ext>
            </a:extLst>
          </p:cNvPr>
          <p:cNvSpPr txBox="1"/>
          <p:nvPr/>
        </p:nvSpPr>
        <p:spPr>
          <a:xfrm>
            <a:off x="2269309" y="3853291"/>
            <a:ext cx="3793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Recognition of License Plates</a:t>
            </a:r>
            <a:endParaRPr lang="zh-TW" altLang="en-US" sz="2400" dirty="0"/>
          </a:p>
        </p:txBody>
      </p:sp>
      <p:pic>
        <p:nvPicPr>
          <p:cNvPr id="29" name="圖片 28" descr="一張含有 個人, 握住, 手機, 行動電話 的圖片&#10;&#10;自動產生的描述">
            <a:extLst>
              <a:ext uri="{FF2B5EF4-FFF2-40B4-BE49-F238E27FC236}">
                <a16:creationId xmlns:a16="http://schemas.microsoft.com/office/drawing/2014/main" id="{64997BA0-D9D9-4121-84C0-109A80328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279" y="1448481"/>
            <a:ext cx="3668552" cy="2439587"/>
          </a:xfrm>
          <a:prstGeom prst="rect">
            <a:avLst/>
          </a:prstGeom>
          <a:ln w="28575">
            <a:solidFill>
              <a:srgbClr val="0432FF"/>
            </a:solidFill>
          </a:ln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D593F436-E0BF-45B1-9164-119C4CA75A79}"/>
              </a:ext>
            </a:extLst>
          </p:cNvPr>
          <p:cNvSpPr/>
          <p:nvPr/>
        </p:nvSpPr>
        <p:spPr>
          <a:xfrm>
            <a:off x="243646" y="1459476"/>
            <a:ext cx="6971736" cy="2398785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0C0CF03-574F-442B-BF3C-77CC640F9669}"/>
              </a:ext>
            </a:extLst>
          </p:cNvPr>
          <p:cNvSpPr txBox="1"/>
          <p:nvPr/>
        </p:nvSpPr>
        <p:spPr>
          <a:xfrm>
            <a:off x="9190707" y="3871828"/>
            <a:ext cx="108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Face ID</a:t>
            </a:r>
            <a:endParaRPr lang="zh-TW" altLang="en-US" sz="24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2E6A3468-F0DB-4189-8363-A7ED3DFAE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661" y="4509656"/>
            <a:ext cx="3912721" cy="2200906"/>
          </a:xfrm>
          <a:prstGeom prst="rect">
            <a:avLst/>
          </a:prstGeom>
          <a:ln w="28575">
            <a:solidFill>
              <a:srgbClr val="0432FF"/>
            </a:solidFill>
          </a:ln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5A6BFAF1-D2CC-4FE4-9635-A80B8245E7AB}"/>
              </a:ext>
            </a:extLst>
          </p:cNvPr>
          <p:cNvSpPr txBox="1"/>
          <p:nvPr/>
        </p:nvSpPr>
        <p:spPr>
          <a:xfrm>
            <a:off x="7215382" y="5484591"/>
            <a:ext cx="1119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Play Go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68B7F9-090A-41F6-8F4A-AA5D9F635E03}"/>
              </a:ext>
            </a:extLst>
          </p:cNvPr>
          <p:cNvSpPr txBox="1"/>
          <p:nvPr/>
        </p:nvSpPr>
        <p:spPr>
          <a:xfrm>
            <a:off x="243646" y="865296"/>
            <a:ext cx="384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Some applications of CNN: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206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</a:t>
            </a:r>
            <a:endParaRPr kumimoji="1" lang="zh-TW" altLang="en-US" sz="4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D76242-5C94-4025-9983-125FE86B912C}"/>
              </a:ext>
            </a:extLst>
          </p:cNvPr>
          <p:cNvSpPr/>
          <p:nvPr/>
        </p:nvSpPr>
        <p:spPr>
          <a:xfrm>
            <a:off x="2662951" y="1326827"/>
            <a:ext cx="7318070" cy="2083323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# Import </a:t>
            </a:r>
            <a:r>
              <a:rPr lang="en-US" altLang="zh-TW" i="1" dirty="0" err="1">
                <a:solidFill>
                  <a:schemeClr val="accent4">
                    <a:lumMod val="75000"/>
                  </a:schemeClr>
                </a:solidFill>
              </a:rPr>
              <a:t>Keras</a:t>
            </a:r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 libraries and packages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keras.models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import Sequential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# Start</a:t>
            </a:r>
            <a:r>
              <a:rPr lang="zh-TW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zh-TW" alt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NN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keras.layers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import Conv2D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# Convolution Operation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keras.layers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import MaxPooling2D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# Pooling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keras.layers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import Flatten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keras.layers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import Dense </a:t>
            </a:r>
            <a:r>
              <a:rPr lang="en-US" altLang="zh-TW" i="1" dirty="0">
                <a:solidFill>
                  <a:schemeClr val="bg1">
                    <a:lumMod val="75000"/>
                  </a:schemeClr>
                </a:solidFill>
              </a:rPr>
              <a:t># Fully Connected Networks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F0E10-A2C6-414E-8162-1CAAE65EB584}"/>
              </a:ext>
            </a:extLst>
          </p:cNvPr>
          <p:cNvSpPr txBox="1"/>
          <p:nvPr/>
        </p:nvSpPr>
        <p:spPr>
          <a:xfrm>
            <a:off x="2809187" y="873583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1: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23F3267-C265-4700-8396-318ADEE5BB77}"/>
              </a:ext>
            </a:extLst>
          </p:cNvPr>
          <p:cNvSpPr/>
          <p:nvPr/>
        </p:nvSpPr>
        <p:spPr>
          <a:xfrm>
            <a:off x="2662949" y="4260105"/>
            <a:ext cx="7318071" cy="1950562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# initializing CNN 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model = Sequential() </a:t>
            </a: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(Conv2D(32, 3, 3,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input_shape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= (128, 128, 3), activation = '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’)) </a:t>
            </a: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= (2, 2))) 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468803-D548-445C-B79C-0B9257348E14}"/>
              </a:ext>
            </a:extLst>
          </p:cNvPr>
          <p:cNvSpPr txBox="1"/>
          <p:nvPr/>
        </p:nvSpPr>
        <p:spPr>
          <a:xfrm>
            <a:off x="2804788" y="3830648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2: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D9B1A8-6773-41B3-B63E-11FEF39D3687}"/>
              </a:ext>
            </a:extLst>
          </p:cNvPr>
          <p:cNvSpPr/>
          <p:nvPr/>
        </p:nvSpPr>
        <p:spPr>
          <a:xfrm>
            <a:off x="4515437" y="5235386"/>
            <a:ext cx="848413" cy="295787"/>
          </a:xfrm>
          <a:prstGeom prst="rect">
            <a:avLst/>
          </a:prstGeom>
          <a:noFill/>
          <a:ln w="38100">
            <a:solidFill>
              <a:srgbClr val="ED1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E5E6AFD-611B-4B8C-BCCA-DD321699783A}"/>
              </a:ext>
            </a:extLst>
          </p:cNvPr>
          <p:cNvCxnSpPr/>
          <p:nvPr/>
        </p:nvCxnSpPr>
        <p:spPr>
          <a:xfrm flipV="1">
            <a:off x="5024487" y="4025245"/>
            <a:ext cx="1385740" cy="1131217"/>
          </a:xfrm>
          <a:prstGeom prst="straightConnector1">
            <a:avLst/>
          </a:prstGeom>
          <a:ln w="38100">
            <a:solidFill>
              <a:srgbClr val="ED1B48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0D2CAD-B4A7-443C-9D97-F358DA6D4AA6}"/>
              </a:ext>
            </a:extLst>
          </p:cNvPr>
          <p:cNvSpPr txBox="1"/>
          <p:nvPr/>
        </p:nvSpPr>
        <p:spPr>
          <a:xfrm>
            <a:off x="6410227" y="3645010"/>
            <a:ext cx="247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32 3x3 filters</a:t>
            </a:r>
            <a:endParaRPr lang="zh-TW" alt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3C73284-9E18-44B1-AEC1-21B5062D31D5}"/>
              </a:ext>
            </a:extLst>
          </p:cNvPr>
          <p:cNvCxnSpPr>
            <a:cxnSpLocks/>
          </p:cNvCxnSpPr>
          <p:nvPr/>
        </p:nvCxnSpPr>
        <p:spPr>
          <a:xfrm flipV="1">
            <a:off x="7386025" y="4014342"/>
            <a:ext cx="2001187" cy="1191343"/>
          </a:xfrm>
          <a:prstGeom prst="straightConnector1">
            <a:avLst/>
          </a:prstGeom>
          <a:ln w="38100">
            <a:solidFill>
              <a:srgbClr val="ED1B48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AD81E52-A7CD-431E-8EC2-278A3265B2C0}"/>
              </a:ext>
            </a:extLst>
          </p:cNvPr>
          <p:cNvSpPr txBox="1"/>
          <p:nvPr/>
        </p:nvSpPr>
        <p:spPr>
          <a:xfrm>
            <a:off x="9387213" y="3470275"/>
            <a:ext cx="208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are 128 x 128 RGB images </a:t>
            </a:r>
            <a:endParaRPr lang="zh-TW" alt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C48B7E-17A2-469F-AEA1-596EC5DBD083}"/>
              </a:ext>
            </a:extLst>
          </p:cNvPr>
          <p:cNvSpPr/>
          <p:nvPr/>
        </p:nvSpPr>
        <p:spPr>
          <a:xfrm>
            <a:off x="6749221" y="5225860"/>
            <a:ext cx="1299403" cy="295787"/>
          </a:xfrm>
          <a:prstGeom prst="rect">
            <a:avLst/>
          </a:prstGeom>
          <a:noFill/>
          <a:ln w="38100">
            <a:solidFill>
              <a:srgbClr val="ED1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43DD074-7713-492D-864B-FB372A71346F}"/>
              </a:ext>
            </a:extLst>
          </p:cNvPr>
          <p:cNvSpPr/>
          <p:nvPr/>
        </p:nvSpPr>
        <p:spPr>
          <a:xfrm>
            <a:off x="6296024" y="5526778"/>
            <a:ext cx="714375" cy="295787"/>
          </a:xfrm>
          <a:prstGeom prst="rect">
            <a:avLst/>
          </a:prstGeom>
          <a:noFill/>
          <a:ln w="38100">
            <a:solidFill>
              <a:srgbClr val="ED1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A02AEFF-7375-4927-A142-462B8DF7DAE1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5257799" y="5822565"/>
            <a:ext cx="1395413" cy="587760"/>
          </a:xfrm>
          <a:prstGeom prst="straightConnector1">
            <a:avLst/>
          </a:prstGeom>
          <a:ln w="38100">
            <a:solidFill>
              <a:srgbClr val="ED1B48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6438A0D-53E0-482C-84D5-C89DC5AD5D70}"/>
              </a:ext>
            </a:extLst>
          </p:cNvPr>
          <p:cNvSpPr txBox="1"/>
          <p:nvPr/>
        </p:nvSpPr>
        <p:spPr>
          <a:xfrm>
            <a:off x="2724212" y="6365748"/>
            <a:ext cx="371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block size of max pooling is 2x2</a:t>
            </a:r>
            <a:endParaRPr lang="zh-TW" alt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5DFED72-9E23-4595-A92F-B385F0B4BF0B}"/>
              </a:ext>
            </a:extLst>
          </p:cNvPr>
          <p:cNvSpPr txBox="1"/>
          <p:nvPr/>
        </p:nvSpPr>
        <p:spPr>
          <a:xfrm>
            <a:off x="7512953" y="636574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1:white, 3:RGB</a:t>
            </a:r>
            <a:endParaRPr lang="zh-TW" alt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10C2AF6-E24D-45CB-B088-EE288146AD27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7915034" y="5575017"/>
            <a:ext cx="459694" cy="79073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55E21E97-1450-4F9E-95DE-85997465E6B3}"/>
              </a:ext>
            </a:extLst>
          </p:cNvPr>
          <p:cNvSpPr/>
          <p:nvPr/>
        </p:nvSpPr>
        <p:spPr>
          <a:xfrm>
            <a:off x="7729536" y="5235386"/>
            <a:ext cx="319087" cy="2957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90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</a:t>
            </a:r>
            <a:r>
              <a:rPr kumimoji="1" lang="en-US" altLang="zh-TW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</a:t>
            </a:r>
            <a:endParaRPr kumimoji="1" lang="zh-TW" altLang="en-US" sz="4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D76242-5C94-4025-9983-125FE86B912C}"/>
              </a:ext>
            </a:extLst>
          </p:cNvPr>
          <p:cNvSpPr/>
          <p:nvPr/>
        </p:nvSpPr>
        <p:spPr>
          <a:xfrm>
            <a:off x="2662951" y="1326827"/>
            <a:ext cx="7318070" cy="1498839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# Second convolutional layer </a:t>
            </a: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(Conv2D(32, 3, 3, activation = '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'))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= (2, 2))) 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F0E10-A2C6-414E-8162-1CAAE65EB584}"/>
              </a:ext>
            </a:extLst>
          </p:cNvPr>
          <p:cNvSpPr txBox="1"/>
          <p:nvPr/>
        </p:nvSpPr>
        <p:spPr>
          <a:xfrm>
            <a:off x="2809187" y="873583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3: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23F3267-C265-4700-8396-318ADEE5BB77}"/>
              </a:ext>
            </a:extLst>
          </p:cNvPr>
          <p:cNvSpPr/>
          <p:nvPr/>
        </p:nvSpPr>
        <p:spPr>
          <a:xfrm>
            <a:off x="2662949" y="3411689"/>
            <a:ext cx="7318071" cy="1271068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# Flatten feature maps</a:t>
            </a: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(Flatten())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468803-D548-445C-B79C-0B9257348E14}"/>
              </a:ext>
            </a:extLst>
          </p:cNvPr>
          <p:cNvSpPr txBox="1"/>
          <p:nvPr/>
        </p:nvSpPr>
        <p:spPr>
          <a:xfrm>
            <a:off x="2804788" y="2982232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4: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DFD975F-D9B1-4033-B9F7-2D10BE9E4F41}"/>
              </a:ext>
            </a:extLst>
          </p:cNvPr>
          <p:cNvSpPr/>
          <p:nvPr/>
        </p:nvSpPr>
        <p:spPr>
          <a:xfrm>
            <a:off x="2662948" y="5353633"/>
            <a:ext cx="7318071" cy="1271068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i="1" dirty="0">
                <a:solidFill>
                  <a:schemeClr val="accent4">
                    <a:lumMod val="75000"/>
                  </a:schemeClr>
                </a:solidFill>
              </a:rPr>
              <a:t># Add fully connected layer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(Dense(128, activation = '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’)) </a:t>
            </a:r>
          </a:p>
          <a:p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(Dense(10, activation='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softmax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'))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E6D06AE-8E0E-410F-8351-11E827C4C271}"/>
              </a:ext>
            </a:extLst>
          </p:cNvPr>
          <p:cNvSpPr txBox="1"/>
          <p:nvPr/>
        </p:nvSpPr>
        <p:spPr>
          <a:xfrm>
            <a:off x="2804787" y="4984301"/>
            <a:ext cx="8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5: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99511D9-0BF9-48BD-80CB-973BA2C58C89}"/>
              </a:ext>
            </a:extLst>
          </p:cNvPr>
          <p:cNvCxnSpPr>
            <a:cxnSpLocks/>
          </p:cNvCxnSpPr>
          <p:nvPr/>
        </p:nvCxnSpPr>
        <p:spPr>
          <a:xfrm flipV="1">
            <a:off x="6740165" y="5052089"/>
            <a:ext cx="2168165" cy="1084760"/>
          </a:xfrm>
          <a:prstGeom prst="straightConnector1">
            <a:avLst/>
          </a:prstGeom>
          <a:ln w="38100">
            <a:solidFill>
              <a:srgbClr val="ED1B48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6AA6E75D-B2E5-4AD4-9030-9E2AB6243DFA}"/>
              </a:ext>
            </a:extLst>
          </p:cNvPr>
          <p:cNvSpPr/>
          <p:nvPr/>
        </p:nvSpPr>
        <p:spPr>
          <a:xfrm>
            <a:off x="3752181" y="6136849"/>
            <a:ext cx="3346516" cy="295787"/>
          </a:xfrm>
          <a:prstGeom prst="rect">
            <a:avLst/>
          </a:prstGeom>
          <a:noFill/>
          <a:ln w="38100">
            <a:solidFill>
              <a:srgbClr val="ED1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C2B84E5-5728-4027-BD4A-777625FD5FFB}"/>
              </a:ext>
            </a:extLst>
          </p:cNvPr>
          <p:cNvSpPr txBox="1"/>
          <p:nvPr/>
        </p:nvSpPr>
        <p:spPr>
          <a:xfrm>
            <a:off x="8908330" y="4728923"/>
            <a:ext cx="193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total class number is 10</a:t>
            </a:r>
            <a:endParaRPr lang="zh-TW" alt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BA8D01-BFEF-224B-A465-CFBEBB23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5" y="1575881"/>
            <a:ext cx="11526750" cy="48544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CNN Architectures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5106CED-F114-4FA1-AD95-173CDF0DDC2B}"/>
              </a:ext>
            </a:extLst>
          </p:cNvPr>
          <p:cNvSpPr txBox="1"/>
          <p:nvPr/>
        </p:nvSpPr>
        <p:spPr>
          <a:xfrm>
            <a:off x="2044175" y="5129585"/>
            <a:ext cx="3288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started to get attention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7A33151-B4A7-4ABD-8C19-4E4F5CAD788F}"/>
              </a:ext>
            </a:extLst>
          </p:cNvPr>
          <p:cNvCxnSpPr/>
          <p:nvPr/>
        </p:nvCxnSpPr>
        <p:spPr>
          <a:xfrm>
            <a:off x="3638939" y="4572000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2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CNN Architectures</a:t>
            </a:r>
            <a:endParaRPr kumimoji="1" lang="zh-TW" altLang="en-US" sz="4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10AFE1-63BB-45B1-9C82-A72B873C2DBB}"/>
              </a:ext>
            </a:extLst>
          </p:cNvPr>
          <p:cNvSpPr/>
          <p:nvPr/>
        </p:nvSpPr>
        <p:spPr>
          <a:xfrm>
            <a:off x="8539892" y="4411055"/>
            <a:ext cx="699796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4DF2C88-D9E7-44B4-9DFE-F9C7381FA711}"/>
              </a:ext>
            </a:extLst>
          </p:cNvPr>
          <p:cNvSpPr txBox="1"/>
          <p:nvPr/>
        </p:nvSpPr>
        <p:spPr>
          <a:xfrm>
            <a:off x="8831280" y="3067227"/>
            <a:ext cx="238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rate less than human’s recognition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9085D35-7976-43C2-A740-0968D0B8E10A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8889790" y="3808839"/>
            <a:ext cx="832710" cy="6073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0BCFC0A-C3D6-4047-A984-412C6B55BC4F}"/>
              </a:ext>
            </a:extLst>
          </p:cNvPr>
          <p:cNvCxnSpPr>
            <a:cxnSpLocks/>
          </p:cNvCxnSpPr>
          <p:nvPr/>
        </p:nvCxnSpPr>
        <p:spPr>
          <a:xfrm flipV="1">
            <a:off x="2127382" y="5505064"/>
            <a:ext cx="7124116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51BB335-FB7A-4C13-AE0A-418EA6DA83D2}"/>
              </a:ext>
            </a:extLst>
          </p:cNvPr>
          <p:cNvSpPr/>
          <p:nvPr/>
        </p:nvSpPr>
        <p:spPr>
          <a:xfrm>
            <a:off x="2625612" y="2568065"/>
            <a:ext cx="363894" cy="2936999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7E116E-1992-4A97-B22A-5DC255E4F21D}"/>
              </a:ext>
            </a:extLst>
          </p:cNvPr>
          <p:cNvSpPr/>
          <p:nvPr/>
        </p:nvSpPr>
        <p:spPr>
          <a:xfrm>
            <a:off x="4633519" y="4063485"/>
            <a:ext cx="363894" cy="1441579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5FF080-E996-46E0-B7D1-C28F878FB8D4}"/>
              </a:ext>
            </a:extLst>
          </p:cNvPr>
          <p:cNvSpPr/>
          <p:nvPr/>
        </p:nvSpPr>
        <p:spPr>
          <a:xfrm>
            <a:off x="6641426" y="4247291"/>
            <a:ext cx="363894" cy="1257773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5D688D-1F97-4583-870B-D588E39EBB2B}"/>
              </a:ext>
            </a:extLst>
          </p:cNvPr>
          <p:cNvSpPr/>
          <p:nvPr/>
        </p:nvSpPr>
        <p:spPr>
          <a:xfrm>
            <a:off x="8649333" y="4861835"/>
            <a:ext cx="363894" cy="64322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78DFA99-079C-4D39-8F4D-80D70D8FD2D9}"/>
              </a:ext>
            </a:extLst>
          </p:cNvPr>
          <p:cNvSpPr txBox="1"/>
          <p:nvPr/>
        </p:nvSpPr>
        <p:spPr>
          <a:xfrm>
            <a:off x="2150969" y="5617808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ILSVRC’12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AEF74C-2DC9-4EF8-9685-1959CFC12BBC}"/>
              </a:ext>
            </a:extLst>
          </p:cNvPr>
          <p:cNvSpPr txBox="1"/>
          <p:nvPr/>
        </p:nvSpPr>
        <p:spPr>
          <a:xfrm>
            <a:off x="2359295" y="4492504"/>
            <a:ext cx="8965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8 layers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4F716C-1F04-4FE0-BF68-5D8196FDABC9}"/>
              </a:ext>
            </a:extLst>
          </p:cNvPr>
          <p:cNvSpPr txBox="1"/>
          <p:nvPr/>
        </p:nvSpPr>
        <p:spPr>
          <a:xfrm>
            <a:off x="4308693" y="4492504"/>
            <a:ext cx="10135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19 layers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57E31D-84DD-494E-9231-30F32B6C4E1F}"/>
              </a:ext>
            </a:extLst>
          </p:cNvPr>
          <p:cNvSpPr txBox="1"/>
          <p:nvPr/>
        </p:nvSpPr>
        <p:spPr>
          <a:xfrm>
            <a:off x="6316600" y="4492504"/>
            <a:ext cx="10135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22 layers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0CDED0B-A4AE-4536-81A2-FE73ABBA682E}"/>
              </a:ext>
            </a:extLst>
          </p:cNvPr>
          <p:cNvSpPr txBox="1"/>
          <p:nvPr/>
        </p:nvSpPr>
        <p:spPr>
          <a:xfrm>
            <a:off x="4158876" y="5617808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ILSVRC’14</a:t>
            </a:r>
          </a:p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8711203-5ED6-4610-A935-FE44EFAFB7F6}"/>
              </a:ext>
            </a:extLst>
          </p:cNvPr>
          <p:cNvSpPr txBox="1"/>
          <p:nvPr/>
        </p:nvSpPr>
        <p:spPr>
          <a:xfrm>
            <a:off x="6166783" y="5617808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ILSVRC’14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57C746-A524-45E3-9DC8-667808AFFD5E}"/>
              </a:ext>
            </a:extLst>
          </p:cNvPr>
          <p:cNvSpPr txBox="1"/>
          <p:nvPr/>
        </p:nvSpPr>
        <p:spPr>
          <a:xfrm>
            <a:off x="8265997" y="5016766"/>
            <a:ext cx="11305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152 layers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4D2EFF0-12D1-47FE-929B-E6A46313F107}"/>
              </a:ext>
            </a:extLst>
          </p:cNvPr>
          <p:cNvSpPr txBox="1"/>
          <p:nvPr/>
        </p:nvSpPr>
        <p:spPr>
          <a:xfrm>
            <a:off x="8248213" y="5617808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ILSVRC’15</a:t>
            </a:r>
          </a:p>
          <a:p>
            <a:pPr algn="ctr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D099005-80D6-46CE-B680-A28C0F148CCC}"/>
              </a:ext>
            </a:extLst>
          </p:cNvPr>
          <p:cNvSpPr txBox="1"/>
          <p:nvPr/>
        </p:nvSpPr>
        <p:spPr>
          <a:xfrm>
            <a:off x="2510843" y="207639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16.4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2222467-C950-4A90-A867-F7FD989FF382}"/>
              </a:ext>
            </a:extLst>
          </p:cNvPr>
          <p:cNvSpPr txBox="1"/>
          <p:nvPr/>
        </p:nvSpPr>
        <p:spPr>
          <a:xfrm>
            <a:off x="4575657" y="359044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7.3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56FB528-FC18-492E-8599-5EFC609DCCAF}"/>
              </a:ext>
            </a:extLst>
          </p:cNvPr>
          <p:cNvSpPr txBox="1"/>
          <p:nvPr/>
        </p:nvSpPr>
        <p:spPr>
          <a:xfrm>
            <a:off x="6583564" y="380883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6.7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D27C34E-F374-43A3-9E35-8D51A84057C7}"/>
              </a:ext>
            </a:extLst>
          </p:cNvPr>
          <p:cNvSpPr txBox="1"/>
          <p:nvPr/>
        </p:nvSpPr>
        <p:spPr>
          <a:xfrm>
            <a:off x="8591471" y="441621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3.57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D8B4717-85C2-4BE8-BD66-591CA09FBBB5}"/>
              </a:ext>
            </a:extLst>
          </p:cNvPr>
          <p:cNvSpPr txBox="1"/>
          <p:nvPr/>
        </p:nvSpPr>
        <p:spPr>
          <a:xfrm>
            <a:off x="2302012" y="1153380"/>
            <a:ext cx="8229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ILSVR: ImageNet Large Scale Visual Recognition Challenge 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83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56940F50-4793-41D2-915E-672332475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29"/>
          <a:stretch/>
        </p:blipFill>
        <p:spPr>
          <a:xfrm>
            <a:off x="946106" y="670043"/>
            <a:ext cx="10840963" cy="32001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CNN Architectures</a:t>
            </a:r>
            <a:endParaRPr kumimoji="1" lang="zh-TW" altLang="en-US" sz="44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EA01B5B-CC80-4818-98CF-E4D9FD808C09}"/>
              </a:ext>
            </a:extLst>
          </p:cNvPr>
          <p:cNvGrpSpPr/>
          <p:nvPr/>
        </p:nvGrpSpPr>
        <p:grpSpPr>
          <a:xfrm>
            <a:off x="1720821" y="827184"/>
            <a:ext cx="9048938" cy="5913342"/>
            <a:chOff x="1720821" y="827184"/>
            <a:chExt cx="9048938" cy="591334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7C4E39-FECE-4D52-BD30-79A9F34396E4}"/>
                </a:ext>
              </a:extLst>
            </p:cNvPr>
            <p:cNvSpPr/>
            <p:nvPr/>
          </p:nvSpPr>
          <p:spPr>
            <a:xfrm>
              <a:off x="1720821" y="4360628"/>
              <a:ext cx="9048938" cy="2379898"/>
            </a:xfrm>
            <a:prstGeom prst="rect">
              <a:avLst/>
            </a:prstGeom>
            <a:solidFill>
              <a:srgbClr val="2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400" i="1" dirty="0">
                  <a:solidFill>
                    <a:schemeClr val="accent4">
                      <a:lumMod val="75000"/>
                    </a:schemeClr>
                  </a:solidFill>
                </a:rPr>
                <a:t># initialize the model</a:t>
              </a:r>
            </a:p>
            <a:p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model = Sequential()</a:t>
              </a:r>
            </a:p>
            <a:p>
              <a:endParaRPr lang="en-US" altLang="zh-TW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altLang="zh-TW" sz="1400" i="1" dirty="0">
                  <a:solidFill>
                    <a:schemeClr val="accent4">
                      <a:lumMod val="75000"/>
                    </a:schemeClr>
                  </a:solidFill>
                </a:rPr>
                <a:t># first layer, convolution and pooling</a:t>
              </a:r>
            </a:p>
            <a:p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model.add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(Conv2D(</a:t>
              </a:r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input_shape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=(32, 32, 1), </a:t>
              </a:r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kernel_size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=(5, 5), filters=6, strides=(1,1), activation='tanh'))</a:t>
              </a:r>
            </a:p>
            <a:p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model.add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(AveragePooling2D(</a:t>
              </a:r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pool_size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=(2, 2), strides=(2, 2)))</a:t>
              </a:r>
            </a:p>
            <a:p>
              <a:endParaRPr lang="en-US" altLang="zh-TW" sz="1400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altLang="zh-TW" sz="1400" i="1" dirty="0">
                  <a:solidFill>
                    <a:schemeClr val="accent4">
                      <a:lumMod val="75000"/>
                    </a:schemeClr>
                  </a:solidFill>
                </a:rPr>
                <a:t># second layer, convolution and pooling</a:t>
              </a:r>
            </a:p>
            <a:p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model.add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(Conv2D(</a:t>
              </a:r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kernel_size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=(5, 5), filters=16, strides=(1,1), activation='tanh'))</a:t>
              </a:r>
            </a:p>
            <a:p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model.add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(AveragePooling2D(</a:t>
              </a:r>
              <a:r>
                <a:rPr lang="en-US" altLang="zh-TW" sz="1400" dirty="0" err="1">
                  <a:solidFill>
                    <a:schemeClr val="bg1">
                      <a:lumMod val="75000"/>
                    </a:schemeClr>
                  </a:solidFill>
                </a:rPr>
                <a:t>pool_size</a:t>
              </a:r>
              <a:r>
                <a:rPr lang="en-US" altLang="zh-TW" sz="1400" dirty="0">
                  <a:solidFill>
                    <a:schemeClr val="bg1">
                      <a:lumMod val="75000"/>
                    </a:schemeClr>
                  </a:solidFill>
                </a:rPr>
                <a:t>=(2, 2), strides=(2, 2)))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5D458A-9F6E-4653-99D8-0E0B668BE96E}"/>
                </a:ext>
              </a:extLst>
            </p:cNvPr>
            <p:cNvSpPr/>
            <p:nvPr/>
          </p:nvSpPr>
          <p:spPr>
            <a:xfrm>
              <a:off x="2948473" y="827184"/>
              <a:ext cx="4413001" cy="30112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C17E05E2-6E8F-4F03-87DC-EC76FC426A63}"/>
                </a:ext>
              </a:extLst>
            </p:cNvPr>
            <p:cNvCxnSpPr/>
            <p:nvPr/>
          </p:nvCxnSpPr>
          <p:spPr>
            <a:xfrm>
              <a:off x="4058816" y="3838444"/>
              <a:ext cx="270588" cy="5221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43D996C-46B7-4F5C-8A49-F7FD6477E1AA}"/>
              </a:ext>
            </a:extLst>
          </p:cNvPr>
          <p:cNvSpPr txBox="1"/>
          <p:nvPr/>
        </p:nvSpPr>
        <p:spPr>
          <a:xfrm>
            <a:off x="6786797" y="460028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(horizontal, vertical)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D6498A7-7421-448A-95BE-8824D4EE32E3}"/>
              </a:ext>
            </a:extLst>
          </p:cNvPr>
          <p:cNvCxnSpPr/>
          <p:nvPr/>
        </p:nvCxnSpPr>
        <p:spPr>
          <a:xfrm flipV="1">
            <a:off x="7613780" y="4969619"/>
            <a:ext cx="0" cy="3021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5D6AF99-3939-4F90-B1B8-62A924BA14DA}"/>
              </a:ext>
            </a:extLst>
          </p:cNvPr>
          <p:cNvSpPr/>
          <p:nvPr/>
        </p:nvSpPr>
        <p:spPr>
          <a:xfrm>
            <a:off x="7063272" y="5271796"/>
            <a:ext cx="102636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1030240-B261-42BA-8C8F-ABAC76125076}"/>
              </a:ext>
            </a:extLst>
          </p:cNvPr>
          <p:cNvSpPr txBox="1"/>
          <p:nvPr/>
        </p:nvSpPr>
        <p:spPr>
          <a:xfrm>
            <a:off x="4993775" y="3870221"/>
            <a:ext cx="285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LeNet-5 Architecture, 1998</a:t>
            </a:r>
            <a:endParaRPr lang="zh-TW" alt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48F4375-1B99-4BB2-9D2B-0DBE68BD1C82}"/>
              </a:ext>
            </a:extLst>
          </p:cNvPr>
          <p:cNvSpPr/>
          <p:nvPr/>
        </p:nvSpPr>
        <p:spPr>
          <a:xfrm>
            <a:off x="3962401" y="5525188"/>
            <a:ext cx="2371724" cy="294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162CB23-7928-49C0-B4BE-672F3A71382E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334125" y="5672482"/>
            <a:ext cx="1508121" cy="4590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4D7BECA-ED93-421C-B840-03A2560C136C}"/>
              </a:ext>
            </a:extLst>
          </p:cNvPr>
          <p:cNvGrpSpPr/>
          <p:nvPr/>
        </p:nvGrpSpPr>
        <p:grpSpPr>
          <a:xfrm>
            <a:off x="7974021" y="5808542"/>
            <a:ext cx="990322" cy="811298"/>
            <a:chOff x="7974021" y="5808542"/>
            <a:chExt cx="990322" cy="81129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2B91B2-B8BE-4B6A-85B8-C5F8AFE9A176}"/>
                </a:ext>
              </a:extLst>
            </p:cNvPr>
            <p:cNvSpPr/>
            <p:nvPr/>
          </p:nvSpPr>
          <p:spPr>
            <a:xfrm>
              <a:off x="7974021" y="6250508"/>
              <a:ext cx="465129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67B52CD-45F5-4669-86EB-3EAFD9925AE8}"/>
                </a:ext>
              </a:extLst>
            </p:cNvPr>
            <p:cNvSpPr/>
            <p:nvPr/>
          </p:nvSpPr>
          <p:spPr>
            <a:xfrm>
              <a:off x="8499214" y="6250508"/>
              <a:ext cx="465129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4D28A9A-3CDF-471D-A8BC-529FB7BCAB84}"/>
                </a:ext>
              </a:extLst>
            </p:cNvPr>
            <p:cNvSpPr/>
            <p:nvPr/>
          </p:nvSpPr>
          <p:spPr>
            <a:xfrm>
              <a:off x="7974021" y="5808542"/>
              <a:ext cx="465129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02BBF91-3403-453C-96DC-30458B6F2038}"/>
                </a:ext>
              </a:extLst>
            </p:cNvPr>
            <p:cNvSpPr/>
            <p:nvPr/>
          </p:nvSpPr>
          <p:spPr>
            <a:xfrm>
              <a:off x="8499214" y="5808542"/>
              <a:ext cx="465129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F143C4F-172A-4FB8-8D8C-FB4D1C933C09}"/>
                </a:ext>
              </a:extLst>
            </p:cNvPr>
            <p:cNvSpPr txBox="1"/>
            <p:nvPr/>
          </p:nvSpPr>
          <p:spPr>
            <a:xfrm>
              <a:off x="8007953" y="5851091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2x2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E96DF61-AD27-4D9E-8701-407F45180043}"/>
                </a:ext>
              </a:extLst>
            </p:cNvPr>
            <p:cNvSpPr txBox="1"/>
            <p:nvPr/>
          </p:nvSpPr>
          <p:spPr>
            <a:xfrm>
              <a:off x="8527235" y="5838333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2x2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3716824A-7087-4BF4-846D-BE041573A2FF}"/>
                </a:ext>
              </a:extLst>
            </p:cNvPr>
            <p:cNvSpPr txBox="1"/>
            <p:nvPr/>
          </p:nvSpPr>
          <p:spPr>
            <a:xfrm>
              <a:off x="8007953" y="6288091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2x2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D1E80D5C-809D-4791-B0FA-239C2DD55790}"/>
                </a:ext>
              </a:extLst>
            </p:cNvPr>
            <p:cNvSpPr txBox="1"/>
            <p:nvPr/>
          </p:nvSpPr>
          <p:spPr>
            <a:xfrm>
              <a:off x="8518264" y="6289176"/>
              <a:ext cx="409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solidFill>
                    <a:srgbClr val="FF0000"/>
                  </a:solidFill>
                </a:rPr>
                <a:t>2x2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9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1B6B4D9-641D-4342-83CB-94AE44C5D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29"/>
          <a:stretch/>
        </p:blipFill>
        <p:spPr>
          <a:xfrm>
            <a:off x="1375586" y="961908"/>
            <a:ext cx="8627711" cy="30195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CNN Architectures</a:t>
            </a:r>
            <a:endParaRPr kumimoji="1" lang="zh-TW" altLang="en-US" sz="4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7C4E39-FECE-4D52-BD30-79A9F34396E4}"/>
              </a:ext>
            </a:extLst>
          </p:cNvPr>
          <p:cNvSpPr/>
          <p:nvPr/>
        </p:nvSpPr>
        <p:spPr>
          <a:xfrm>
            <a:off x="1571531" y="3808863"/>
            <a:ext cx="9048938" cy="3019556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 initialize the model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model = Sequential()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    </a:t>
            </a:r>
          </a:p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#First Convolution and Pooling layer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(Conv2D(96,(11,11),strides=(4,4),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input_shape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=(224,224,3),padding='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valid',activation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=(3,3),strides=(2,2)))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    </a:t>
            </a:r>
          </a:p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#Second Convolution and Pooling layer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(Conv2D(256,(5,5),strides=(1,1),padding='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=(3,3),strides=(2,2)))</a:t>
            </a:r>
          </a:p>
          <a:p>
            <a:endParaRPr lang="en-US" altLang="zh-TW" sz="1200" i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#Three Convolution layer and Pooling Layer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(Conv2D(384,(3,3),strides=(1,1),padding='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(Conv2D(384,(3,3),strides=(1,1),padding='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(Conv2D(256,(3,3),strides=(1,1),padding='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=(3,3),strides=(2,2)))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01F17CE-74E2-4058-A15C-1F96C56AF233}"/>
              </a:ext>
            </a:extLst>
          </p:cNvPr>
          <p:cNvGrpSpPr/>
          <p:nvPr/>
        </p:nvGrpSpPr>
        <p:grpSpPr>
          <a:xfrm>
            <a:off x="2071397" y="961908"/>
            <a:ext cx="9806471" cy="3790531"/>
            <a:chOff x="2071397" y="961908"/>
            <a:chExt cx="9806471" cy="379053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5D458A-9F6E-4653-99D8-0E0B668BE96E}"/>
                </a:ext>
              </a:extLst>
            </p:cNvPr>
            <p:cNvSpPr/>
            <p:nvPr/>
          </p:nvSpPr>
          <p:spPr>
            <a:xfrm>
              <a:off x="2071397" y="961908"/>
              <a:ext cx="6270170" cy="28765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C17E05E2-6E8F-4F03-87DC-EC76FC426A63}"/>
                </a:ext>
              </a:extLst>
            </p:cNvPr>
            <p:cNvCxnSpPr>
              <a:cxnSpLocks/>
            </p:cNvCxnSpPr>
            <p:nvPr/>
          </p:nvCxnSpPr>
          <p:spPr>
            <a:xfrm>
              <a:off x="8104418" y="3563664"/>
              <a:ext cx="932960" cy="21927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CFC24E1-1BE0-4C29-A2B3-9C5F97233A1A}"/>
                </a:ext>
              </a:extLst>
            </p:cNvPr>
            <p:cNvSpPr txBox="1"/>
            <p:nvPr/>
          </p:nvSpPr>
          <p:spPr>
            <a:xfrm>
              <a:off x="9037377" y="3429000"/>
              <a:ext cx="284049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architecture  was divided into two parts because of memory limitation at that time </a:t>
              </a:r>
              <a:endParaRPr lang="zh-TW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88356F59-02FE-4130-84AA-313F4FCB645A}"/>
              </a:ext>
            </a:extLst>
          </p:cNvPr>
          <p:cNvSpPr txBox="1"/>
          <p:nvPr/>
        </p:nvSpPr>
        <p:spPr>
          <a:xfrm>
            <a:off x="9723696" y="942492"/>
            <a:ext cx="250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b="1" dirty="0" err="1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Dropout</a:t>
            </a:r>
            <a:endParaRPr lang="zh-TW" alt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A0E729-E509-47C2-AC1E-66EA5A5D80BD}"/>
              </a:ext>
            </a:extLst>
          </p:cNvPr>
          <p:cNvSpPr/>
          <p:nvPr/>
        </p:nvSpPr>
        <p:spPr>
          <a:xfrm>
            <a:off x="8565660" y="1014578"/>
            <a:ext cx="933942" cy="2395700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B177FBA-11BE-4E67-9832-CE4730C7963E}"/>
              </a:ext>
            </a:extLst>
          </p:cNvPr>
          <p:cNvCxnSpPr/>
          <p:nvPr/>
        </p:nvCxnSpPr>
        <p:spPr>
          <a:xfrm flipV="1">
            <a:off x="9591869" y="1334278"/>
            <a:ext cx="559837" cy="279918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EC01707-6A96-4D88-96CD-2B640CB71776}"/>
              </a:ext>
            </a:extLst>
          </p:cNvPr>
          <p:cNvSpPr txBox="1"/>
          <p:nvPr/>
        </p:nvSpPr>
        <p:spPr>
          <a:xfrm>
            <a:off x="5041784" y="3429000"/>
            <a:ext cx="306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AlexNet-5 Architecture, 2012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CNN Architectures</a:t>
            </a:r>
            <a:endParaRPr kumimoji="1" lang="zh-TW" altLang="en-US" sz="4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41D42D-EBCF-4BD8-87E2-D2915647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65" y="879402"/>
            <a:ext cx="7763069" cy="323941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CBF4290-8F6E-4762-A5CA-6B48763F1BC4}"/>
              </a:ext>
            </a:extLst>
          </p:cNvPr>
          <p:cNvSpPr/>
          <p:nvPr/>
        </p:nvSpPr>
        <p:spPr>
          <a:xfrm>
            <a:off x="1917759" y="2776960"/>
            <a:ext cx="9048938" cy="408104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 initialize the model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model = Sequential()</a:t>
            </a:r>
          </a:p>
          <a:p>
            <a:r>
              <a:rPr lang="en-US" altLang="zh-TW" sz="1200" i="1" dirty="0">
                <a:solidFill>
                  <a:schemeClr val="accent4">
                    <a:lumMod val="75000"/>
                  </a:schemeClr>
                </a:solidFill>
              </a:rPr>
              <a:t># VGG16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(Conv2D(64,(3,3),strides=(1,1),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input_shape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=(224,224,3),padding='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(Conv2D(64,(3,3),strides=(1,1),padding='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=(2,2)))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(Conv2D(128,(3,2),strides=(1,1),padding='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(Conv2D(128,(3,3),strides=(1,1),padding='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=(2,2)))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(Conv2D(256,(3,3),strides=(1,1),padding='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(Conv2D(256,(3,3),strides=(1,1),padding='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(Conv2D(256,(3,3),strides=(1,1),padding='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=(2,2)))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=(2,2)))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(Conv2D(512,(3,3),strides=(1,1),padding='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same',activation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='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relu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'))</a:t>
            </a:r>
          </a:p>
          <a:p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model.add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(MaxPooling2D(</a:t>
            </a:r>
            <a:r>
              <a:rPr lang="en-US" altLang="zh-TW" sz="1200" dirty="0" err="1">
                <a:solidFill>
                  <a:schemeClr val="bg1">
                    <a:lumMod val="75000"/>
                  </a:schemeClr>
                </a:solidFill>
              </a:rPr>
              <a:t>pool_size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=(2,2)))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4E00885-FD10-443B-A1DD-9AEFD24B5702}"/>
              </a:ext>
            </a:extLst>
          </p:cNvPr>
          <p:cNvSpPr txBox="1"/>
          <p:nvPr/>
        </p:nvSpPr>
        <p:spPr>
          <a:xfrm>
            <a:off x="5402424" y="1067837"/>
            <a:ext cx="223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VGG16 Architecture</a:t>
            </a:r>
            <a:endParaRPr lang="zh-TW" alt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51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CNN Architectures</a:t>
            </a:r>
            <a:endParaRPr kumimoji="1" lang="zh-TW" altLang="en-US" sz="44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C6F2DFB-41DF-4FF1-9C49-84E4B1D69BA2}"/>
              </a:ext>
            </a:extLst>
          </p:cNvPr>
          <p:cNvGrpSpPr/>
          <p:nvPr/>
        </p:nvGrpSpPr>
        <p:grpSpPr>
          <a:xfrm rot="5400000">
            <a:off x="5071082" y="-3275151"/>
            <a:ext cx="2191513" cy="11011515"/>
            <a:chOff x="3623181" y="1203977"/>
            <a:chExt cx="1773229" cy="726821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77F75AD-FC99-4435-A0AE-25432F476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6"/>
            <a:stretch/>
          </p:blipFill>
          <p:spPr>
            <a:xfrm>
              <a:off x="3623181" y="1623526"/>
              <a:ext cx="1773229" cy="684866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878A2CF-FA42-4CC8-8EC0-BD69C9047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1561" y="1203977"/>
              <a:ext cx="866896" cy="438211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99736AF-7961-4A06-8491-B0B8F8DE5AFE}"/>
              </a:ext>
            </a:extLst>
          </p:cNvPr>
          <p:cNvSpPr/>
          <p:nvPr/>
        </p:nvSpPr>
        <p:spPr>
          <a:xfrm>
            <a:off x="2481943" y="1623527"/>
            <a:ext cx="1054359" cy="1315616"/>
          </a:xfrm>
          <a:prstGeom prst="rect">
            <a:avLst/>
          </a:prstGeom>
          <a:noFill/>
          <a:ln w="28575">
            <a:solidFill>
              <a:srgbClr val="ED1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257EE9-E0BA-493C-A4A2-453B9575F5FE}"/>
              </a:ext>
            </a:extLst>
          </p:cNvPr>
          <p:cNvSpPr txBox="1"/>
          <p:nvPr/>
        </p:nvSpPr>
        <p:spPr>
          <a:xfrm>
            <a:off x="2468397" y="1221539"/>
            <a:ext cx="108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Inception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9610B60-5BB2-42A6-9B54-02A95F044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4" y="3131173"/>
            <a:ext cx="4805958" cy="2547032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4337571-EE2C-4236-A9EB-4E5A3FAAD44F}"/>
              </a:ext>
            </a:extLst>
          </p:cNvPr>
          <p:cNvCxnSpPr>
            <a:cxnSpLocks/>
          </p:cNvCxnSpPr>
          <p:nvPr/>
        </p:nvCxnSpPr>
        <p:spPr>
          <a:xfrm flipH="1">
            <a:off x="2873829" y="2971799"/>
            <a:ext cx="135293" cy="559839"/>
          </a:xfrm>
          <a:prstGeom prst="straightConnector1">
            <a:avLst/>
          </a:prstGeom>
          <a:ln w="38100">
            <a:solidFill>
              <a:srgbClr val="ED1B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BAA4C630-AB3E-4FC9-B865-F6E34F427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5496" y="2939143"/>
            <a:ext cx="2513831" cy="3850298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2F15D21-FDCA-4A1B-9128-A2B17B9CE3E5}"/>
              </a:ext>
            </a:extLst>
          </p:cNvPr>
          <p:cNvSpPr txBox="1"/>
          <p:nvPr/>
        </p:nvSpPr>
        <p:spPr>
          <a:xfrm>
            <a:off x="5087777" y="997617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Google net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B1F7570-55D1-493F-8ED7-D71A3DC6E4E0}"/>
              </a:ext>
            </a:extLst>
          </p:cNvPr>
          <p:cNvSpPr/>
          <p:nvPr/>
        </p:nvSpPr>
        <p:spPr>
          <a:xfrm>
            <a:off x="1660850" y="6257410"/>
            <a:ext cx="8238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7"/>
              </a:rPr>
              <a:t>https://gist.github.com/joelouismarino/a2ede9ab3928f999575423b9887abd14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8604467-97C9-425A-9A91-879B66AB0D48}"/>
              </a:ext>
            </a:extLst>
          </p:cNvPr>
          <p:cNvSpPr txBox="1"/>
          <p:nvPr/>
        </p:nvSpPr>
        <p:spPr>
          <a:xfrm>
            <a:off x="4786093" y="5888078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code: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 CNN Architectures</a:t>
            </a:r>
            <a:endParaRPr kumimoji="1" lang="zh-TW" altLang="en-US" sz="4400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7D1BDCA-0156-4DB4-97FD-BB3F816A8E5E}"/>
              </a:ext>
            </a:extLst>
          </p:cNvPr>
          <p:cNvGrpSpPr/>
          <p:nvPr/>
        </p:nvGrpSpPr>
        <p:grpSpPr>
          <a:xfrm>
            <a:off x="654382" y="1306084"/>
            <a:ext cx="11173723" cy="1808337"/>
            <a:chOff x="654382" y="1306084"/>
            <a:chExt cx="11173723" cy="1808337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9C0910A6-4769-4311-AB8A-757C0F2B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6285" y="1306084"/>
              <a:ext cx="10521820" cy="1808337"/>
            </a:xfrm>
            <a:prstGeom prst="rect">
              <a:avLst/>
            </a:prstGeom>
          </p:spPr>
        </p:pic>
        <p:cxnSp>
          <p:nvCxnSpPr>
            <p:cNvPr id="4" name="直線單箭頭接點 3">
              <a:extLst>
                <a:ext uri="{FF2B5EF4-FFF2-40B4-BE49-F238E27FC236}">
                  <a16:creationId xmlns:a16="http://schemas.microsoft.com/office/drawing/2014/main" id="{817403AC-982A-4635-A0CC-3D1D55224641}"/>
                </a:ext>
              </a:extLst>
            </p:cNvPr>
            <p:cNvCxnSpPr/>
            <p:nvPr/>
          </p:nvCxnSpPr>
          <p:spPr>
            <a:xfrm>
              <a:off x="1073020" y="2351314"/>
              <a:ext cx="28924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1B18D12-00DF-44C4-85E2-F4F14861F3C1}"/>
                </a:ext>
              </a:extLst>
            </p:cNvPr>
            <p:cNvSpPr txBox="1"/>
            <p:nvPr/>
          </p:nvSpPr>
          <p:spPr>
            <a:xfrm rot="10800000">
              <a:off x="654382" y="2050334"/>
              <a:ext cx="707886" cy="60196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bg1">
                      <a:lumMod val="50000"/>
                    </a:schemeClr>
                  </a:solidFill>
                </a:rPr>
                <a:t>Image</a:t>
              </a:r>
            </a:p>
            <a:p>
              <a:endParaRPr lang="zh-TW" altLang="en-US" dirty="0"/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1105F7-54FA-4DF5-8A46-774F3A1EB449}"/>
              </a:ext>
            </a:extLst>
          </p:cNvPr>
          <p:cNvSpPr txBox="1"/>
          <p:nvPr/>
        </p:nvSpPr>
        <p:spPr>
          <a:xfrm rot="10800000">
            <a:off x="48514" y="1473672"/>
            <a:ext cx="707886" cy="1473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</a:rPr>
              <a:t>34-layer residual</a:t>
            </a:r>
          </a:p>
          <a:p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C34155A-941A-4FC3-8530-9206ACEFB432}"/>
              </a:ext>
            </a:extLst>
          </p:cNvPr>
          <p:cNvSpPr txBox="1"/>
          <p:nvPr/>
        </p:nvSpPr>
        <p:spPr>
          <a:xfrm>
            <a:off x="5158339" y="303243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</a:t>
            </a:r>
            <a:endParaRPr lang="zh-TW" alt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B350C5-1D13-471C-B9AC-6801A5226F06}"/>
              </a:ext>
            </a:extLst>
          </p:cNvPr>
          <p:cNvSpPr/>
          <p:nvPr/>
        </p:nvSpPr>
        <p:spPr>
          <a:xfrm>
            <a:off x="4439649" y="418138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https://arxiv.org/abs/1512.03385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62EC5F-BCC7-4FD6-A159-661FC4ADA0B3}"/>
              </a:ext>
            </a:extLst>
          </p:cNvPr>
          <p:cNvSpPr/>
          <p:nvPr/>
        </p:nvSpPr>
        <p:spPr>
          <a:xfrm>
            <a:off x="3976767" y="4847944"/>
            <a:ext cx="4633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5"/>
              </a:rPr>
              <a:t>https://github.com/broadinstitute/keras-resnet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FFE429-9AC6-4211-BFB6-D6DA812B4A66}"/>
              </a:ext>
            </a:extLst>
          </p:cNvPr>
          <p:cNvSpPr/>
          <p:nvPr/>
        </p:nvSpPr>
        <p:spPr>
          <a:xfrm>
            <a:off x="1638300" y="1104900"/>
            <a:ext cx="9553575" cy="638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633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6B85C8-A1D5-1D4F-8524-33C9EC985B61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Problem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09E8F6-A6A5-4359-AB49-A2FD75DF8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3" y="2348743"/>
            <a:ext cx="4318711" cy="2812948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0DB99902-F3FD-49C9-9818-8C04C910E1F5}"/>
              </a:ext>
            </a:extLst>
          </p:cNvPr>
          <p:cNvSpPr/>
          <p:nvPr/>
        </p:nvSpPr>
        <p:spPr>
          <a:xfrm>
            <a:off x="6467421" y="3117033"/>
            <a:ext cx="352497" cy="36566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93192EE-FF08-4A52-8AE4-016D0A3E4C99}"/>
              </a:ext>
            </a:extLst>
          </p:cNvPr>
          <p:cNvSpPr/>
          <p:nvPr/>
        </p:nvSpPr>
        <p:spPr>
          <a:xfrm>
            <a:off x="6453760" y="3698381"/>
            <a:ext cx="352497" cy="36566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1195A37-1137-43B6-849E-7C9A9977D7FE}"/>
              </a:ext>
            </a:extLst>
          </p:cNvPr>
          <p:cNvSpPr/>
          <p:nvPr/>
        </p:nvSpPr>
        <p:spPr>
          <a:xfrm>
            <a:off x="6453760" y="4279730"/>
            <a:ext cx="352497" cy="365666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7ADA2193-2160-48B6-B682-4747B8447FCE}"/>
              </a:ext>
            </a:extLst>
          </p:cNvPr>
          <p:cNvSpPr/>
          <p:nvPr/>
        </p:nvSpPr>
        <p:spPr>
          <a:xfrm>
            <a:off x="7545616" y="2588074"/>
            <a:ext cx="352497" cy="36566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35C9E58-150B-4ED7-8D65-954ACF3AE683}"/>
              </a:ext>
            </a:extLst>
          </p:cNvPr>
          <p:cNvSpPr/>
          <p:nvPr/>
        </p:nvSpPr>
        <p:spPr>
          <a:xfrm>
            <a:off x="7531955" y="3169423"/>
            <a:ext cx="352497" cy="36566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9330433-4FCF-448B-A61B-EE2758F3297C}"/>
              </a:ext>
            </a:extLst>
          </p:cNvPr>
          <p:cNvSpPr/>
          <p:nvPr/>
        </p:nvSpPr>
        <p:spPr>
          <a:xfrm>
            <a:off x="7531955" y="4155764"/>
            <a:ext cx="352497" cy="36566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58758E8-CF86-4BC3-B247-DF472E5B3E6D}"/>
              </a:ext>
            </a:extLst>
          </p:cNvPr>
          <p:cNvSpPr/>
          <p:nvPr/>
        </p:nvSpPr>
        <p:spPr>
          <a:xfrm>
            <a:off x="7531955" y="4737113"/>
            <a:ext cx="352497" cy="36566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7" name="直線箭頭接點 48">
            <a:extLst>
              <a:ext uri="{FF2B5EF4-FFF2-40B4-BE49-F238E27FC236}">
                <a16:creationId xmlns:a16="http://schemas.microsoft.com/office/drawing/2014/main" id="{5350314B-3C78-4F68-966F-A646E9F28E6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6819919" y="2770907"/>
            <a:ext cx="725698" cy="5289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476FF678-9D4E-44DF-931A-45B4925DFF24}"/>
              </a:ext>
            </a:extLst>
          </p:cNvPr>
          <p:cNvSpPr/>
          <p:nvPr/>
        </p:nvSpPr>
        <p:spPr>
          <a:xfrm>
            <a:off x="9169667" y="2588074"/>
            <a:ext cx="352497" cy="36566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97F1C5ED-D356-4BB7-BBAC-92A628B1CF4B}"/>
              </a:ext>
            </a:extLst>
          </p:cNvPr>
          <p:cNvSpPr/>
          <p:nvPr/>
        </p:nvSpPr>
        <p:spPr>
          <a:xfrm>
            <a:off x="9156005" y="3169423"/>
            <a:ext cx="352497" cy="36566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0F05C9F-F22F-491E-B033-FBCEB282F93D}"/>
              </a:ext>
            </a:extLst>
          </p:cNvPr>
          <p:cNvSpPr/>
          <p:nvPr/>
        </p:nvSpPr>
        <p:spPr>
          <a:xfrm>
            <a:off x="9156005" y="4155764"/>
            <a:ext cx="352497" cy="36566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229B527B-2AF5-4936-8C07-2D7D733CDF39}"/>
              </a:ext>
            </a:extLst>
          </p:cNvPr>
          <p:cNvSpPr/>
          <p:nvPr/>
        </p:nvSpPr>
        <p:spPr>
          <a:xfrm>
            <a:off x="9156005" y="4737113"/>
            <a:ext cx="352497" cy="36566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316C356F-49CB-4F69-9F71-A173C094972F}"/>
              </a:ext>
            </a:extLst>
          </p:cNvPr>
          <p:cNvSpPr/>
          <p:nvPr/>
        </p:nvSpPr>
        <p:spPr>
          <a:xfrm>
            <a:off x="8047931" y="2725198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07ECD3FA-858A-47FF-885D-E780FFF3E9BA}"/>
              </a:ext>
            </a:extLst>
          </p:cNvPr>
          <p:cNvSpPr/>
          <p:nvPr/>
        </p:nvSpPr>
        <p:spPr>
          <a:xfrm>
            <a:off x="8267563" y="2724108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7E4E3E5D-DB95-47B6-A2B7-62E264E9FE93}"/>
              </a:ext>
            </a:extLst>
          </p:cNvPr>
          <p:cNvSpPr/>
          <p:nvPr/>
        </p:nvSpPr>
        <p:spPr>
          <a:xfrm>
            <a:off x="8488246" y="2724109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3BF9442-3829-452A-95EF-3F58B3A47F9A}"/>
              </a:ext>
            </a:extLst>
          </p:cNvPr>
          <p:cNvSpPr/>
          <p:nvPr/>
        </p:nvSpPr>
        <p:spPr>
          <a:xfrm>
            <a:off x="8707878" y="2724108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3DA74AF-A698-4E99-90A8-889516A3AE98}"/>
              </a:ext>
            </a:extLst>
          </p:cNvPr>
          <p:cNvSpPr/>
          <p:nvPr/>
        </p:nvSpPr>
        <p:spPr>
          <a:xfrm>
            <a:off x="8926160" y="2724108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C26D5C19-704E-443D-BF92-B2179D768439}"/>
              </a:ext>
            </a:extLst>
          </p:cNvPr>
          <p:cNvSpPr/>
          <p:nvPr/>
        </p:nvSpPr>
        <p:spPr>
          <a:xfrm>
            <a:off x="8047409" y="3304076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6D5E74C-C767-4F11-A862-E9E4CD22E783}"/>
              </a:ext>
            </a:extLst>
          </p:cNvPr>
          <p:cNvSpPr/>
          <p:nvPr/>
        </p:nvSpPr>
        <p:spPr>
          <a:xfrm>
            <a:off x="8267042" y="3302985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B24F3B13-7ADC-48E7-94BB-5C490E1BB16B}"/>
              </a:ext>
            </a:extLst>
          </p:cNvPr>
          <p:cNvSpPr/>
          <p:nvPr/>
        </p:nvSpPr>
        <p:spPr>
          <a:xfrm>
            <a:off x="8487725" y="3302986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010AF5BD-E9D4-42E9-82CB-74F039B9D499}"/>
              </a:ext>
            </a:extLst>
          </p:cNvPr>
          <p:cNvSpPr/>
          <p:nvPr/>
        </p:nvSpPr>
        <p:spPr>
          <a:xfrm>
            <a:off x="8707357" y="3302985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76E16DF-CF66-4CC5-8A66-82BC754ED175}"/>
              </a:ext>
            </a:extLst>
          </p:cNvPr>
          <p:cNvSpPr/>
          <p:nvPr/>
        </p:nvSpPr>
        <p:spPr>
          <a:xfrm>
            <a:off x="8925639" y="3302985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A7FC3415-A598-4067-935F-66092BB6BBBC}"/>
              </a:ext>
            </a:extLst>
          </p:cNvPr>
          <p:cNvSpPr/>
          <p:nvPr/>
        </p:nvSpPr>
        <p:spPr>
          <a:xfrm>
            <a:off x="8047409" y="4280820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A1557E5-2EED-435A-B8D4-659ACAEF1F98}"/>
              </a:ext>
            </a:extLst>
          </p:cNvPr>
          <p:cNvSpPr/>
          <p:nvPr/>
        </p:nvSpPr>
        <p:spPr>
          <a:xfrm>
            <a:off x="8267042" y="4279730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9B50DE2-6C84-48C1-BCF7-924BDF8959B9}"/>
              </a:ext>
            </a:extLst>
          </p:cNvPr>
          <p:cNvSpPr/>
          <p:nvPr/>
        </p:nvSpPr>
        <p:spPr>
          <a:xfrm>
            <a:off x="8487725" y="4279731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A0E2474D-55EE-4840-9245-032C0C989377}"/>
              </a:ext>
            </a:extLst>
          </p:cNvPr>
          <p:cNvSpPr/>
          <p:nvPr/>
        </p:nvSpPr>
        <p:spPr>
          <a:xfrm>
            <a:off x="8707357" y="4279730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EB24691-7195-4A42-B6AF-930FC4B69849}"/>
              </a:ext>
            </a:extLst>
          </p:cNvPr>
          <p:cNvSpPr/>
          <p:nvPr/>
        </p:nvSpPr>
        <p:spPr>
          <a:xfrm>
            <a:off x="8925639" y="4279730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466B5C1-6F92-429D-AED0-D59DDB5AB63C}"/>
              </a:ext>
            </a:extLst>
          </p:cNvPr>
          <p:cNvSpPr/>
          <p:nvPr/>
        </p:nvSpPr>
        <p:spPr>
          <a:xfrm>
            <a:off x="8047409" y="4902786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E1AAE652-2300-411A-9826-8E774514220E}"/>
              </a:ext>
            </a:extLst>
          </p:cNvPr>
          <p:cNvSpPr/>
          <p:nvPr/>
        </p:nvSpPr>
        <p:spPr>
          <a:xfrm>
            <a:off x="8267042" y="4901696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60A9DB41-6B61-465D-B24D-A52E8AEF2275}"/>
              </a:ext>
            </a:extLst>
          </p:cNvPr>
          <p:cNvSpPr/>
          <p:nvPr/>
        </p:nvSpPr>
        <p:spPr>
          <a:xfrm>
            <a:off x="8487725" y="4901696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4F6CC1D7-FC5B-4753-977D-64099A26FB1E}"/>
              </a:ext>
            </a:extLst>
          </p:cNvPr>
          <p:cNvSpPr/>
          <p:nvPr/>
        </p:nvSpPr>
        <p:spPr>
          <a:xfrm>
            <a:off x="8707357" y="4901696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2C52A055-29E5-486D-89E5-A4BA15BBACE1}"/>
              </a:ext>
            </a:extLst>
          </p:cNvPr>
          <p:cNvSpPr/>
          <p:nvPr/>
        </p:nvSpPr>
        <p:spPr>
          <a:xfrm>
            <a:off x="8925639" y="4901696"/>
            <a:ext cx="88124" cy="9141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1B8868E2-3DBF-4092-88EA-409414803FBE}"/>
              </a:ext>
            </a:extLst>
          </p:cNvPr>
          <p:cNvSpPr/>
          <p:nvPr/>
        </p:nvSpPr>
        <p:spPr>
          <a:xfrm>
            <a:off x="7664142" y="3636311"/>
            <a:ext cx="88124" cy="91417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D7890D8-57A9-4123-BB73-8E90155D0880}"/>
              </a:ext>
            </a:extLst>
          </p:cNvPr>
          <p:cNvSpPr/>
          <p:nvPr/>
        </p:nvSpPr>
        <p:spPr>
          <a:xfrm>
            <a:off x="7664142" y="3812763"/>
            <a:ext cx="88124" cy="91417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45BCD35F-19A0-46F3-B885-A16D82B1B3E0}"/>
              </a:ext>
            </a:extLst>
          </p:cNvPr>
          <p:cNvSpPr/>
          <p:nvPr/>
        </p:nvSpPr>
        <p:spPr>
          <a:xfrm>
            <a:off x="7664142" y="3989214"/>
            <a:ext cx="88124" cy="91417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B5957F6C-420E-46C1-8524-5E9F52F6A89D}"/>
              </a:ext>
            </a:extLst>
          </p:cNvPr>
          <p:cNvSpPr/>
          <p:nvPr/>
        </p:nvSpPr>
        <p:spPr>
          <a:xfrm>
            <a:off x="9291568" y="3636311"/>
            <a:ext cx="88124" cy="91417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88634CA8-8719-4B88-983D-8185A418592F}"/>
              </a:ext>
            </a:extLst>
          </p:cNvPr>
          <p:cNvSpPr/>
          <p:nvPr/>
        </p:nvSpPr>
        <p:spPr>
          <a:xfrm>
            <a:off x="9291568" y="3812763"/>
            <a:ext cx="88124" cy="91417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EB6A9279-294F-43C3-BE41-077C3E762239}"/>
              </a:ext>
            </a:extLst>
          </p:cNvPr>
          <p:cNvSpPr/>
          <p:nvPr/>
        </p:nvSpPr>
        <p:spPr>
          <a:xfrm>
            <a:off x="9291568" y="3989214"/>
            <a:ext cx="88124" cy="91417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8" name="直線箭頭接點 79">
            <a:extLst>
              <a:ext uri="{FF2B5EF4-FFF2-40B4-BE49-F238E27FC236}">
                <a16:creationId xmlns:a16="http://schemas.microsoft.com/office/drawing/2014/main" id="{FA90733B-E36F-456E-9E12-2B995E50668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6819919" y="3299865"/>
            <a:ext cx="712037" cy="52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80">
            <a:extLst>
              <a:ext uri="{FF2B5EF4-FFF2-40B4-BE49-F238E27FC236}">
                <a16:creationId xmlns:a16="http://schemas.microsoft.com/office/drawing/2014/main" id="{881CF841-6564-4D67-B314-C3C7BFE74EC1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6819919" y="3299865"/>
            <a:ext cx="712037" cy="1038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81">
            <a:extLst>
              <a:ext uri="{FF2B5EF4-FFF2-40B4-BE49-F238E27FC236}">
                <a16:creationId xmlns:a16="http://schemas.microsoft.com/office/drawing/2014/main" id="{D1516B14-B9BD-4B09-A3F8-B7AAE8D50B6A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6819919" y="3299865"/>
            <a:ext cx="712037" cy="162008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82">
            <a:extLst>
              <a:ext uri="{FF2B5EF4-FFF2-40B4-BE49-F238E27FC236}">
                <a16:creationId xmlns:a16="http://schemas.microsoft.com/office/drawing/2014/main" id="{F1DFBDCA-E23B-49AA-8578-E816AD91994E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6806257" y="2770907"/>
            <a:ext cx="739360" cy="1110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83">
            <a:extLst>
              <a:ext uri="{FF2B5EF4-FFF2-40B4-BE49-F238E27FC236}">
                <a16:creationId xmlns:a16="http://schemas.microsoft.com/office/drawing/2014/main" id="{027AC44F-9D0C-4C96-B0B0-87924BDC2BCC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6806257" y="3352256"/>
            <a:ext cx="725698" cy="5289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84">
            <a:extLst>
              <a:ext uri="{FF2B5EF4-FFF2-40B4-BE49-F238E27FC236}">
                <a16:creationId xmlns:a16="http://schemas.microsoft.com/office/drawing/2014/main" id="{DCEB2900-5C4D-4B9F-9ED6-54AEC18A5624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>
            <a:off x="6806257" y="3881214"/>
            <a:ext cx="725698" cy="1038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85">
            <a:extLst>
              <a:ext uri="{FF2B5EF4-FFF2-40B4-BE49-F238E27FC236}">
                <a16:creationId xmlns:a16="http://schemas.microsoft.com/office/drawing/2014/main" id="{25E8E5DF-B55C-440F-B871-004ECC75E8FE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6806257" y="3881214"/>
            <a:ext cx="725698" cy="457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86">
            <a:extLst>
              <a:ext uri="{FF2B5EF4-FFF2-40B4-BE49-F238E27FC236}">
                <a16:creationId xmlns:a16="http://schemas.microsoft.com/office/drawing/2014/main" id="{080A17AB-B86B-415B-8B53-475C04AFCC85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6806257" y="2770907"/>
            <a:ext cx="739360" cy="1691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87">
            <a:extLst>
              <a:ext uri="{FF2B5EF4-FFF2-40B4-BE49-F238E27FC236}">
                <a16:creationId xmlns:a16="http://schemas.microsoft.com/office/drawing/2014/main" id="{EFB23308-559E-4440-A25A-9CB7464971E4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6806257" y="4338597"/>
            <a:ext cx="725698" cy="12396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88">
            <a:extLst>
              <a:ext uri="{FF2B5EF4-FFF2-40B4-BE49-F238E27FC236}">
                <a16:creationId xmlns:a16="http://schemas.microsoft.com/office/drawing/2014/main" id="{171E3A6D-B0A9-48B0-932D-8C29436E5803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6806257" y="4462563"/>
            <a:ext cx="725698" cy="4573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89">
            <a:extLst>
              <a:ext uri="{FF2B5EF4-FFF2-40B4-BE49-F238E27FC236}">
                <a16:creationId xmlns:a16="http://schemas.microsoft.com/office/drawing/2014/main" id="{B1719A86-FDBE-4A22-8493-3F503775D2B6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6806257" y="3352256"/>
            <a:ext cx="725698" cy="111030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101">
            <a:extLst>
              <a:ext uri="{FF2B5EF4-FFF2-40B4-BE49-F238E27FC236}">
                <a16:creationId xmlns:a16="http://schemas.microsoft.com/office/drawing/2014/main" id="{AFA48A69-BACB-4313-BA3D-DBD55B77548D}"/>
              </a:ext>
            </a:extLst>
          </p:cNvPr>
          <p:cNvCxnSpPr>
            <a:cxnSpLocks/>
            <a:stCxn id="18" idx="6"/>
            <a:endCxn id="69" idx="2"/>
          </p:cNvCxnSpPr>
          <p:nvPr/>
        </p:nvCxnSpPr>
        <p:spPr>
          <a:xfrm>
            <a:off x="9522164" y="2770907"/>
            <a:ext cx="814566" cy="111580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102">
            <a:extLst>
              <a:ext uri="{FF2B5EF4-FFF2-40B4-BE49-F238E27FC236}">
                <a16:creationId xmlns:a16="http://schemas.microsoft.com/office/drawing/2014/main" id="{D9D0F61B-E1F5-4DC0-A59E-EB952C4B7D5B}"/>
              </a:ext>
            </a:extLst>
          </p:cNvPr>
          <p:cNvCxnSpPr>
            <a:cxnSpLocks/>
            <a:stCxn id="20" idx="6"/>
            <a:endCxn id="69" idx="2"/>
          </p:cNvCxnSpPr>
          <p:nvPr/>
        </p:nvCxnSpPr>
        <p:spPr>
          <a:xfrm flipV="1">
            <a:off x="9508502" y="3886710"/>
            <a:ext cx="828228" cy="4518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橢圓 68">
            <a:extLst>
              <a:ext uri="{FF2B5EF4-FFF2-40B4-BE49-F238E27FC236}">
                <a16:creationId xmlns:a16="http://schemas.microsoft.com/office/drawing/2014/main" id="{2460818A-8AE1-4249-B6DB-F354F019E384}"/>
              </a:ext>
            </a:extLst>
          </p:cNvPr>
          <p:cNvSpPr/>
          <p:nvPr/>
        </p:nvSpPr>
        <p:spPr>
          <a:xfrm>
            <a:off x="10336730" y="3703877"/>
            <a:ext cx="352497" cy="36566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0" name="直線箭頭接點 131">
            <a:extLst>
              <a:ext uri="{FF2B5EF4-FFF2-40B4-BE49-F238E27FC236}">
                <a16:creationId xmlns:a16="http://schemas.microsoft.com/office/drawing/2014/main" id="{DC4113D8-4E00-4D95-BE50-10D64027B348}"/>
              </a:ext>
            </a:extLst>
          </p:cNvPr>
          <p:cNvCxnSpPr>
            <a:cxnSpLocks/>
            <a:stCxn id="19" idx="6"/>
            <a:endCxn id="69" idx="2"/>
          </p:cNvCxnSpPr>
          <p:nvPr/>
        </p:nvCxnSpPr>
        <p:spPr>
          <a:xfrm>
            <a:off x="9508502" y="3352256"/>
            <a:ext cx="828228" cy="534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箭頭接點 136">
            <a:extLst>
              <a:ext uri="{FF2B5EF4-FFF2-40B4-BE49-F238E27FC236}">
                <a16:creationId xmlns:a16="http://schemas.microsoft.com/office/drawing/2014/main" id="{1E243B86-5B82-4049-B653-FEEF4F4BBCF0}"/>
              </a:ext>
            </a:extLst>
          </p:cNvPr>
          <p:cNvCxnSpPr>
            <a:cxnSpLocks/>
            <a:stCxn id="21" idx="6"/>
            <a:endCxn id="69" idx="2"/>
          </p:cNvCxnSpPr>
          <p:nvPr/>
        </p:nvCxnSpPr>
        <p:spPr>
          <a:xfrm flipV="1">
            <a:off x="9508502" y="3886710"/>
            <a:ext cx="828228" cy="103323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02721A3A-0EA5-43FA-A8E9-C49C342EF06E}"/>
              </a:ext>
            </a:extLst>
          </p:cNvPr>
          <p:cNvSpPr txBox="1"/>
          <p:nvPr/>
        </p:nvSpPr>
        <p:spPr>
          <a:xfrm>
            <a:off x="5835557" y="3035386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t=0</a:t>
            </a:r>
            <a:endParaRPr lang="zh-TW" altLang="en-US" sz="24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6A67EC9-1CEE-4821-AB04-427B743FE3EC}"/>
              </a:ext>
            </a:extLst>
          </p:cNvPr>
          <p:cNvSpPr txBox="1"/>
          <p:nvPr/>
        </p:nvSpPr>
        <p:spPr>
          <a:xfrm>
            <a:off x="5082416" y="4229366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t=399999</a:t>
            </a:r>
            <a:endParaRPr lang="zh-TW" altLang="en-US" sz="24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DE40999E-4BC9-4563-99D0-414D9E49B10E}"/>
              </a:ext>
            </a:extLst>
          </p:cNvPr>
          <p:cNvSpPr txBox="1"/>
          <p:nvPr/>
        </p:nvSpPr>
        <p:spPr>
          <a:xfrm>
            <a:off x="10743077" y="3673347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t=400000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向右箭號 25">
            <a:extLst>
              <a:ext uri="{FF2B5EF4-FFF2-40B4-BE49-F238E27FC236}">
                <a16:creationId xmlns:a16="http://schemas.microsoft.com/office/drawing/2014/main" id="{D4B4E81F-D9AA-4726-9039-EF3ED770E42A}"/>
              </a:ext>
            </a:extLst>
          </p:cNvPr>
          <p:cNvSpPr/>
          <p:nvPr/>
        </p:nvSpPr>
        <p:spPr>
          <a:xfrm>
            <a:off x="4581498" y="3461561"/>
            <a:ext cx="62752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2E4CA732-A9E1-4F48-ACE4-578D62A808F2}"/>
              </a:ext>
            </a:extLst>
          </p:cNvPr>
          <p:cNvSpPr txBox="1"/>
          <p:nvPr/>
        </p:nvSpPr>
        <p:spPr>
          <a:xfrm>
            <a:off x="6113282" y="3155053"/>
            <a:ext cx="261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sz="24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sz="24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24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左大括弧 2">
            <a:extLst>
              <a:ext uri="{FF2B5EF4-FFF2-40B4-BE49-F238E27FC236}">
                <a16:creationId xmlns:a16="http://schemas.microsoft.com/office/drawing/2014/main" id="{47DF10DA-FE51-400A-843F-E633F6DBD71D}"/>
              </a:ext>
            </a:extLst>
          </p:cNvPr>
          <p:cNvSpPr/>
          <p:nvPr/>
        </p:nvSpPr>
        <p:spPr>
          <a:xfrm rot="16200000">
            <a:off x="2172258" y="3533230"/>
            <a:ext cx="296799" cy="3435898"/>
          </a:xfrm>
          <a:prstGeom prst="leftBrace">
            <a:avLst>
              <a:gd name="adj1" fmla="val 94660"/>
              <a:gd name="adj2" fmla="val 47526"/>
            </a:avLst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2C95BF4-6A46-40D8-A192-C3765105109C}"/>
              </a:ext>
            </a:extLst>
          </p:cNvPr>
          <p:cNvCxnSpPr>
            <a:cxnSpLocks/>
          </p:cNvCxnSpPr>
          <p:nvPr/>
        </p:nvCxnSpPr>
        <p:spPr>
          <a:xfrm flipV="1">
            <a:off x="4125503" y="1895475"/>
            <a:ext cx="22025" cy="1456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E39E3676-3D6A-4020-B9AD-FBC1BA533FC9}"/>
              </a:ext>
            </a:extLst>
          </p:cNvPr>
          <p:cNvSpPr txBox="1"/>
          <p:nvPr/>
        </p:nvSpPr>
        <p:spPr>
          <a:xfrm>
            <a:off x="1781174" y="5606774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sz="2400" b="1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BC010EEC-5E65-49D3-A467-63465FB11B28}"/>
              </a:ext>
            </a:extLst>
          </p:cNvPr>
          <p:cNvSpPr txBox="1"/>
          <p:nvPr/>
        </p:nvSpPr>
        <p:spPr>
          <a:xfrm>
            <a:off x="3553872" y="1365245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491CD80-89F2-A746-8BEA-F84C4BC105EE}"/>
              </a:ext>
            </a:extLst>
          </p:cNvPr>
          <p:cNvGrpSpPr/>
          <p:nvPr/>
        </p:nvGrpSpPr>
        <p:grpSpPr>
          <a:xfrm flipH="1">
            <a:off x="-1" y="3909333"/>
            <a:ext cx="4034671" cy="2366047"/>
            <a:chOff x="4072379" y="1253847"/>
            <a:chExt cx="4581428" cy="2366047"/>
          </a:xfrm>
          <a:scene3d>
            <a:camera prst="orthographicFront">
              <a:rot lat="0" lon="19499944" rev="0"/>
            </a:camera>
            <a:lightRig rig="threePt" dir="t"/>
          </a:scene3d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47AA977-595A-9E4C-A4CF-2E8AE2111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78" t="19791" r="9607" b="9972"/>
            <a:stretch/>
          </p:blipFill>
          <p:spPr>
            <a:xfrm>
              <a:off x="4236749" y="1527144"/>
              <a:ext cx="4417058" cy="209275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F84C8CC-5E38-A949-89B3-49BC45DF05E8}"/>
                </a:ext>
              </a:extLst>
            </p:cNvPr>
            <p:cNvSpPr/>
            <p:nvPr/>
          </p:nvSpPr>
          <p:spPr>
            <a:xfrm>
              <a:off x="4072379" y="1253847"/>
              <a:ext cx="1781666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EE8D7193-AFEF-2244-BAC2-BF903F910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22" t="13579" r="48660" b="52563"/>
          <a:stretch/>
        </p:blipFill>
        <p:spPr>
          <a:xfrm>
            <a:off x="1046375" y="1130163"/>
            <a:ext cx="2177089" cy="2097195"/>
          </a:xfrm>
          <a:prstGeom prst="rect">
            <a:avLst/>
          </a:prstGeom>
        </p:spPr>
      </p:pic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A0AEDB0F-38D2-154F-83FE-48945EF1AC10}"/>
              </a:ext>
            </a:extLst>
          </p:cNvPr>
          <p:cNvCxnSpPr>
            <a:cxnSpLocks/>
          </p:cNvCxnSpPr>
          <p:nvPr/>
        </p:nvCxnSpPr>
        <p:spPr>
          <a:xfrm>
            <a:off x="2696066" y="2017336"/>
            <a:ext cx="2342659" cy="447539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27302484-8D7F-6745-86B0-BDE161BE376B}"/>
              </a:ext>
            </a:extLst>
          </p:cNvPr>
          <p:cNvCxnSpPr>
            <a:cxnSpLocks/>
          </p:cNvCxnSpPr>
          <p:nvPr/>
        </p:nvCxnSpPr>
        <p:spPr>
          <a:xfrm>
            <a:off x="1133475" y="4703975"/>
            <a:ext cx="3413164" cy="630802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1DD8963-0210-5C4E-A801-BD474F5C5EF9}"/>
              </a:ext>
            </a:extLst>
          </p:cNvPr>
          <p:cNvSpPr txBox="1"/>
          <p:nvPr/>
        </p:nvSpPr>
        <p:spPr>
          <a:xfrm>
            <a:off x="3446051" y="1437449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5C291F0-2A98-CC4B-97AB-33F7E2AF80BB}"/>
              </a:ext>
            </a:extLst>
          </p:cNvPr>
          <p:cNvSpPr txBox="1"/>
          <p:nvPr/>
        </p:nvSpPr>
        <p:spPr>
          <a:xfrm>
            <a:off x="2629258" y="4305717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endParaRPr kumimoji="1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69C33A1-988A-4883-8764-8F27DC337A89}"/>
              </a:ext>
            </a:extLst>
          </p:cNvPr>
          <p:cNvSpPr txBox="1"/>
          <p:nvPr/>
        </p:nvSpPr>
        <p:spPr>
          <a:xfrm>
            <a:off x="8422292" y="3663203"/>
            <a:ext cx="3792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 image: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one value to represent the intensity of light 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pixel (0~255)</a:t>
            </a:r>
          </a:p>
        </p:txBody>
      </p:sp>
      <p:pic>
        <p:nvPicPr>
          <p:cNvPr id="14" name="Picture 2" descr="圓夢工廠賓士Benz 星標7公分改裝消光黑後車廂標誌logo mark(21903611327487)｜露天拍賣|台灣NO.1 拍賣網站">
            <a:extLst>
              <a:ext uri="{FF2B5EF4-FFF2-40B4-BE49-F238E27FC236}">
                <a16:creationId xmlns:a16="http://schemas.microsoft.com/office/drawing/2014/main" id="{7B6D375F-538B-4710-A675-E6BAAA9EF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6" t="15671" r="31414" b="8551"/>
          <a:stretch/>
        </p:blipFill>
        <p:spPr bwMode="auto">
          <a:xfrm>
            <a:off x="5174078" y="986619"/>
            <a:ext cx="2731460" cy="261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93E4809-126B-4E3F-8BA5-9EBA6C770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676774"/>
              </p:ext>
            </p:extLst>
          </p:nvPr>
        </p:nvGraphicFramePr>
        <p:xfrm>
          <a:off x="4711009" y="3743403"/>
          <a:ext cx="3657598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514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1736093317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75609144"/>
                    </a:ext>
                  </a:extLst>
                </a:gridCol>
              </a:tblGrid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45680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26973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4968C26B-F953-4F6F-8364-6CA460B22FC3}"/>
              </a:ext>
            </a:extLst>
          </p:cNvPr>
          <p:cNvSpPr/>
          <p:nvPr/>
        </p:nvSpPr>
        <p:spPr>
          <a:xfrm>
            <a:off x="9406537" y="5517455"/>
            <a:ext cx="578498" cy="3621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AAC3179-D0B2-4364-8710-C6FF613BA2B5}"/>
              </a:ext>
            </a:extLst>
          </p:cNvPr>
          <p:cNvSpPr txBox="1"/>
          <p:nvPr/>
        </p:nvSpPr>
        <p:spPr>
          <a:xfrm>
            <a:off x="10132434" y="5517455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value:0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88E7431-9E9D-4A50-B018-7CE301F75006}"/>
              </a:ext>
            </a:extLst>
          </p:cNvPr>
          <p:cNvSpPr/>
          <p:nvPr/>
        </p:nvSpPr>
        <p:spPr>
          <a:xfrm>
            <a:off x="9406537" y="6172626"/>
            <a:ext cx="578498" cy="3621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3C1F36D-6E4E-4658-B246-B0575C59BF02}"/>
              </a:ext>
            </a:extLst>
          </p:cNvPr>
          <p:cNvSpPr txBox="1"/>
          <p:nvPr/>
        </p:nvSpPr>
        <p:spPr>
          <a:xfrm>
            <a:off x="10132434" y="615655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value:50</a:t>
            </a:r>
          </a:p>
        </p:txBody>
      </p:sp>
    </p:spTree>
    <p:extLst>
      <p:ext uri="{BB962C8B-B14F-4D97-AF65-F5344CB8AC3E}">
        <p14:creationId xmlns:p14="http://schemas.microsoft.com/office/powerpoint/2010/main" val="17491485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713CBD-C650-1D42-A6C5-3C64F2162558}"/>
              </a:ext>
            </a:extLst>
          </p:cNvPr>
          <p:cNvSpPr/>
          <p:nvPr/>
        </p:nvSpPr>
        <p:spPr>
          <a:xfrm>
            <a:off x="874060" y="3338983"/>
            <a:ext cx="143883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zh-TW" altLang="en-US" sz="3200" dirty="0"/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22D6208-C0CA-8941-B46A-626293EBCCC6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flipV="1">
            <a:off x="1593477" y="4253383"/>
            <a:ext cx="1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249A7A1F-AD81-E740-8C73-C35AFEFA456D}"/>
              </a:ext>
            </a:extLst>
          </p:cNvPr>
          <p:cNvSpPr/>
          <p:nvPr/>
        </p:nvSpPr>
        <p:spPr>
          <a:xfrm>
            <a:off x="1136277" y="516778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6B52982-8D62-4441-BF7E-560934CD663E}"/>
              </a:ext>
            </a:extLst>
          </p:cNvPr>
          <p:cNvCxnSpPr>
            <a:cxnSpLocks/>
            <a:stCxn id="3" idx="3"/>
            <a:endCxn id="34" idx="1"/>
          </p:cNvCxnSpPr>
          <p:nvPr/>
        </p:nvCxnSpPr>
        <p:spPr>
          <a:xfrm>
            <a:off x="2312895" y="3796183"/>
            <a:ext cx="8606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56E55F2-B467-7D47-8E25-1F0FC75E8EC8}"/>
              </a:ext>
            </a:extLst>
          </p:cNvPr>
          <p:cNvSpPr/>
          <p:nvPr/>
        </p:nvSpPr>
        <p:spPr>
          <a:xfrm>
            <a:off x="3173507" y="3338983"/>
            <a:ext cx="143883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3200" dirty="0"/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38E84BA9-74F2-F541-89BA-6A355256BBD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4612342" y="3796183"/>
            <a:ext cx="8606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ABDC6B95-F7B1-7945-9490-7E479516EE0F}"/>
              </a:ext>
            </a:extLst>
          </p:cNvPr>
          <p:cNvCxnSpPr>
            <a:cxnSpLocks/>
            <a:stCxn id="41" idx="0"/>
            <a:endCxn id="34" idx="2"/>
          </p:cNvCxnSpPr>
          <p:nvPr/>
        </p:nvCxnSpPr>
        <p:spPr>
          <a:xfrm flipV="1">
            <a:off x="3892925" y="4253383"/>
            <a:ext cx="0" cy="900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5EFA8EDA-6E2F-9340-A157-F2377B810DFE}"/>
              </a:ext>
            </a:extLst>
          </p:cNvPr>
          <p:cNvSpPr/>
          <p:nvPr/>
        </p:nvSpPr>
        <p:spPr>
          <a:xfrm>
            <a:off x="3435725" y="515433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F81EDFFF-3730-9A47-B22E-2BD4735718C6}"/>
              </a:ext>
            </a:extLst>
          </p:cNvPr>
          <p:cNvCxnSpPr>
            <a:cxnSpLocks/>
            <a:endCxn id="53" idx="4"/>
          </p:cNvCxnSpPr>
          <p:nvPr/>
        </p:nvCxnSpPr>
        <p:spPr>
          <a:xfrm flipV="1">
            <a:off x="9367939" y="2424583"/>
            <a:ext cx="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>
            <a:extLst>
              <a:ext uri="{FF2B5EF4-FFF2-40B4-BE49-F238E27FC236}">
                <a16:creationId xmlns:a16="http://schemas.microsoft.com/office/drawing/2014/main" id="{0AE4098B-AC87-CF4D-A2CB-ACE082D8F684}"/>
              </a:ext>
            </a:extLst>
          </p:cNvPr>
          <p:cNvSpPr/>
          <p:nvPr/>
        </p:nvSpPr>
        <p:spPr>
          <a:xfrm>
            <a:off x="8910739" y="151018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zh-TW" altLang="en-US" sz="32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CB3B036A-DAC7-E045-88AE-4CF670E40E40}"/>
              </a:ext>
            </a:extLst>
          </p:cNvPr>
          <p:cNvSpPr txBox="1"/>
          <p:nvPr/>
        </p:nvSpPr>
        <p:spPr>
          <a:xfrm>
            <a:off x="1148484" y="6024834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6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6C7FBF6-72EC-1641-BBA5-1D4AE4591534}"/>
              </a:ext>
            </a:extLst>
          </p:cNvPr>
          <p:cNvSpPr txBox="1"/>
          <p:nvPr/>
        </p:nvSpPr>
        <p:spPr>
          <a:xfrm>
            <a:off x="3528341" y="6022876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6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DD285301-380E-3F42-8F64-6C496BDF433C}"/>
              </a:ext>
            </a:extLst>
          </p:cNvPr>
          <p:cNvSpPr txBox="1"/>
          <p:nvPr/>
        </p:nvSpPr>
        <p:spPr>
          <a:xfrm>
            <a:off x="708299" y="4572674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t0h0</a:t>
            </a:r>
            <a:endParaRPr kumimoji="1" lang="zh-TW" altLang="en-US" sz="2400" baseline="-25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7C71971A-5FD1-F043-A7CE-3C202290047F}"/>
              </a:ext>
            </a:extLst>
          </p:cNvPr>
          <p:cNvSpPr txBox="1"/>
          <p:nvPr/>
        </p:nvSpPr>
        <p:spPr>
          <a:xfrm>
            <a:off x="2323415" y="3189047"/>
            <a:ext cx="88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h0h1</a:t>
            </a:r>
            <a:endParaRPr kumimoji="1" lang="zh-TW" alt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FBE7326-6FC8-5D48-AAE3-27D87E2236BA}"/>
              </a:ext>
            </a:extLst>
          </p:cNvPr>
          <p:cNvSpPr txBox="1"/>
          <p:nvPr/>
        </p:nvSpPr>
        <p:spPr>
          <a:xfrm>
            <a:off x="4653905" y="3189047"/>
            <a:ext cx="96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h1h2</a:t>
            </a:r>
            <a:endParaRPr kumimoji="1" lang="zh-TW" alt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622AF13A-5023-844A-90A6-693548C3BA0C}"/>
              </a:ext>
            </a:extLst>
          </p:cNvPr>
          <p:cNvSpPr txBox="1"/>
          <p:nvPr/>
        </p:nvSpPr>
        <p:spPr>
          <a:xfrm>
            <a:off x="3066515" y="4572674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t1h1</a:t>
            </a:r>
            <a:endParaRPr kumimoji="1" lang="zh-TW" altLang="en-US" sz="2400" baseline="-25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BAA8B73-2ECF-4730-B2D9-56C78E17312C}"/>
              </a:ext>
            </a:extLst>
          </p:cNvPr>
          <p:cNvSpPr/>
          <p:nvPr/>
        </p:nvSpPr>
        <p:spPr>
          <a:xfrm>
            <a:off x="8663980" y="3338983"/>
            <a:ext cx="143883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399999</a:t>
            </a:r>
            <a:endParaRPr kumimoji="1" lang="zh-TW" altLang="en-US" sz="3200" dirty="0"/>
          </a:p>
        </p:txBody>
      </p:sp>
      <p:cxnSp>
        <p:nvCxnSpPr>
          <p:cNvPr id="48" name="直線箭頭接點 36">
            <a:extLst>
              <a:ext uri="{FF2B5EF4-FFF2-40B4-BE49-F238E27FC236}">
                <a16:creationId xmlns:a16="http://schemas.microsoft.com/office/drawing/2014/main" id="{3BA140A4-1628-4BE7-ABE2-785B4982EEA6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7803368" y="3796183"/>
            <a:ext cx="8606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4">
            <a:extLst>
              <a:ext uri="{FF2B5EF4-FFF2-40B4-BE49-F238E27FC236}">
                <a16:creationId xmlns:a16="http://schemas.microsoft.com/office/drawing/2014/main" id="{F381AF7F-B6BB-4FA7-94A3-F097D6960E66}"/>
              </a:ext>
            </a:extLst>
          </p:cNvPr>
          <p:cNvCxnSpPr>
            <a:cxnSpLocks/>
            <a:stCxn id="50" idx="0"/>
            <a:endCxn id="47" idx="2"/>
          </p:cNvCxnSpPr>
          <p:nvPr/>
        </p:nvCxnSpPr>
        <p:spPr>
          <a:xfrm flipH="1" flipV="1">
            <a:off x="9383398" y="4253383"/>
            <a:ext cx="1" cy="900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>
            <a:extLst>
              <a:ext uri="{FF2B5EF4-FFF2-40B4-BE49-F238E27FC236}">
                <a16:creationId xmlns:a16="http://schemas.microsoft.com/office/drawing/2014/main" id="{0018A06C-0B04-4E40-9E11-C6F719D4BB5C}"/>
              </a:ext>
            </a:extLst>
          </p:cNvPr>
          <p:cNvSpPr/>
          <p:nvPr/>
        </p:nvSpPr>
        <p:spPr>
          <a:xfrm>
            <a:off x="8926199" y="5154336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9C83186-B63D-4FB9-A4D1-DFD16E616299}"/>
              </a:ext>
            </a:extLst>
          </p:cNvPr>
          <p:cNvSpPr txBox="1"/>
          <p:nvPr/>
        </p:nvSpPr>
        <p:spPr>
          <a:xfrm>
            <a:off x="8620209" y="6038345"/>
            <a:ext cx="1526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6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t399999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E176A01-6DC5-47BC-8EA3-97E0BF2F30C6}"/>
              </a:ext>
            </a:extLst>
          </p:cNvPr>
          <p:cNvSpPr txBox="1"/>
          <p:nvPr/>
        </p:nvSpPr>
        <p:spPr>
          <a:xfrm>
            <a:off x="6817250" y="3189047"/>
            <a:ext cx="1916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h399998h399999</a:t>
            </a:r>
            <a:endParaRPr kumimoji="1" lang="zh-TW" alt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6F623922-8C99-4CF3-A10A-05444FE3A6C2}"/>
              </a:ext>
            </a:extLst>
          </p:cNvPr>
          <p:cNvSpPr txBox="1"/>
          <p:nvPr/>
        </p:nvSpPr>
        <p:spPr>
          <a:xfrm>
            <a:off x="7472296" y="4572673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t399999h399999</a:t>
            </a:r>
            <a:endParaRPr kumimoji="1" lang="zh-TW" altLang="en-US" sz="2400" baseline="-25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0C9FD40-6EDA-4A7B-9652-39F253C2C19C}"/>
              </a:ext>
            </a:extLst>
          </p:cNvPr>
          <p:cNvSpPr txBox="1"/>
          <p:nvPr/>
        </p:nvSpPr>
        <p:spPr>
          <a:xfrm>
            <a:off x="3066515" y="2320507"/>
            <a:ext cx="3758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t1h1</a:t>
            </a:r>
            <a:r>
              <a:rPr kumimoji="1"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+W</a:t>
            </a:r>
            <a:r>
              <a:rPr kumimoji="1" lang="en-US" altLang="zh-TW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h0h1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21708AF-C3D3-455D-B8D5-52CF7954B93A}"/>
              </a:ext>
            </a:extLst>
          </p:cNvPr>
          <p:cNvSpPr/>
          <p:nvPr/>
        </p:nvSpPr>
        <p:spPr>
          <a:xfrm>
            <a:off x="121536" y="1012164"/>
            <a:ext cx="2287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Assume: No bias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CA103304-477D-448D-ADF4-FE919550B07B}"/>
              </a:ext>
            </a:extLst>
          </p:cNvPr>
          <p:cNvSpPr txBox="1"/>
          <p:nvPr/>
        </p:nvSpPr>
        <p:spPr>
          <a:xfrm>
            <a:off x="343231" y="2318274"/>
            <a:ext cx="2500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1"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t0h0</a:t>
            </a:r>
            <a:r>
              <a:rPr kumimoji="1"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C600D50-1EF9-41CC-AA37-6CCD5053D909}"/>
              </a:ext>
            </a:extLst>
          </p:cNvPr>
          <p:cNvSpPr txBox="1"/>
          <p:nvPr/>
        </p:nvSpPr>
        <p:spPr>
          <a:xfrm>
            <a:off x="5543550" y="928520"/>
            <a:ext cx="6643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= </a:t>
            </a:r>
            <a:r>
              <a:rPr kumimoji="1" lang="en-US" altLang="zh-TW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t399999h399999</a:t>
            </a:r>
            <a:r>
              <a:rPr kumimoji="1"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t399999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+W</a:t>
            </a:r>
            <a:r>
              <a:rPr kumimoji="1" lang="en-US" altLang="zh-TW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h399998h399999</a:t>
            </a:r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399998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7F2E3344-19F3-4A82-A284-01C0129BE960}"/>
              </a:ext>
            </a:extLst>
          </p:cNvPr>
          <p:cNvSpPr/>
          <p:nvPr/>
        </p:nvSpPr>
        <p:spPr>
          <a:xfrm>
            <a:off x="5647330" y="3679406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A43B2290-4470-4200-929C-63B5CB29D46E}"/>
              </a:ext>
            </a:extLst>
          </p:cNvPr>
          <p:cNvSpPr/>
          <p:nvPr/>
        </p:nvSpPr>
        <p:spPr>
          <a:xfrm>
            <a:off x="6049870" y="3667235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74AD7B05-EA29-435F-B5F2-35CB3F387FA8}"/>
              </a:ext>
            </a:extLst>
          </p:cNvPr>
          <p:cNvSpPr/>
          <p:nvPr/>
        </p:nvSpPr>
        <p:spPr>
          <a:xfrm>
            <a:off x="6448547" y="3667235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E58A1C24-FB9B-4075-AA25-3154EAA3CA3E}"/>
              </a:ext>
            </a:extLst>
          </p:cNvPr>
          <p:cNvSpPr/>
          <p:nvPr/>
        </p:nvSpPr>
        <p:spPr>
          <a:xfrm>
            <a:off x="6867151" y="3661183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1D9D14A4-F6CC-43CF-839D-45135E33DF89}"/>
              </a:ext>
            </a:extLst>
          </p:cNvPr>
          <p:cNvSpPr/>
          <p:nvPr/>
        </p:nvSpPr>
        <p:spPr>
          <a:xfrm>
            <a:off x="7269691" y="3649012"/>
            <a:ext cx="270000" cy="27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ADCCC33-AD3F-4B79-9515-25299587A8DC}"/>
              </a:ext>
            </a:extLst>
          </p:cNvPr>
          <p:cNvSpPr txBox="1"/>
          <p:nvPr/>
        </p:nvSpPr>
        <p:spPr>
          <a:xfrm>
            <a:off x="9957135" y="1627863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O=X</a:t>
            </a:r>
            <a:r>
              <a:rPr kumimoji="1" lang="en-US" altLang="zh-TW" sz="3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t400000</a:t>
            </a:r>
          </a:p>
        </p:txBody>
      </p:sp>
    </p:spTree>
    <p:extLst>
      <p:ext uri="{BB962C8B-B14F-4D97-AF65-F5344CB8AC3E}">
        <p14:creationId xmlns:p14="http://schemas.microsoft.com/office/powerpoint/2010/main" val="311032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53" grpId="0" animBg="1"/>
      <p:bldP spid="69" grpId="0"/>
      <p:bldP spid="92" grpId="0"/>
      <p:bldP spid="93" grpId="0"/>
      <p:bldP spid="102" grpId="0"/>
      <p:bldP spid="47" grpId="0" animBg="1"/>
      <p:bldP spid="50" grpId="0" animBg="1"/>
      <p:bldP spid="51" grpId="0"/>
      <p:bldP spid="54" grpId="0"/>
      <p:bldP spid="56" grpId="0"/>
      <p:bldP spid="57" grpId="0"/>
      <p:bldP spid="58" grpId="0"/>
      <p:bldP spid="59" grpId="0"/>
      <p:bldP spid="60" grpId="0"/>
      <p:bldP spid="61" grpId="0" animBg="1"/>
      <p:bldP spid="62" grpId="0" animBg="1"/>
      <p:bldP spid="63" grpId="0" animBg="1"/>
      <p:bldP spid="64" grpId="0" animBg="1"/>
      <p:bldP spid="65" grpId="0" animBg="1"/>
      <p:bldP spid="7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 (RNN)</a:t>
            </a:r>
            <a:endParaRPr kumimoji="1" lang="zh-TW" altLang="en-US" sz="4400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D4259CD-600A-C448-92B5-2BB5521376D5}"/>
              </a:ext>
            </a:extLst>
          </p:cNvPr>
          <p:cNvSpPr/>
          <p:nvPr/>
        </p:nvSpPr>
        <p:spPr>
          <a:xfrm>
            <a:off x="7709711" y="2997210"/>
            <a:ext cx="143883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sz="3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zh-TW" altLang="en-US" sz="3200" dirty="0"/>
          </a:p>
        </p:txBody>
      </p: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4094158E-732D-9444-929E-239027FB59F3}"/>
              </a:ext>
            </a:extLst>
          </p:cNvPr>
          <p:cNvCxnSpPr>
            <a:cxnSpLocks/>
            <a:endCxn id="70" idx="3"/>
          </p:cNvCxnSpPr>
          <p:nvPr/>
        </p:nvCxnSpPr>
        <p:spPr>
          <a:xfrm flipH="1">
            <a:off x="9148546" y="3454410"/>
            <a:ext cx="493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AF7C2FCF-200A-8844-B3B0-C6017C89562A}"/>
              </a:ext>
            </a:extLst>
          </p:cNvPr>
          <p:cNvCxnSpPr>
            <a:cxnSpLocks/>
          </p:cNvCxnSpPr>
          <p:nvPr/>
        </p:nvCxnSpPr>
        <p:spPr>
          <a:xfrm flipH="1" flipV="1">
            <a:off x="9641604" y="2536299"/>
            <a:ext cx="1" cy="918112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6F6675AE-1765-A841-A390-16B173416135}"/>
              </a:ext>
            </a:extLst>
          </p:cNvPr>
          <p:cNvCxnSpPr>
            <a:cxnSpLocks/>
          </p:cNvCxnSpPr>
          <p:nvPr/>
        </p:nvCxnSpPr>
        <p:spPr>
          <a:xfrm flipH="1" flipV="1">
            <a:off x="7234580" y="2552744"/>
            <a:ext cx="2380131" cy="1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66723F38-38C8-554B-9B07-2EEFF1E8EF1C}"/>
              </a:ext>
            </a:extLst>
          </p:cNvPr>
          <p:cNvCxnSpPr>
            <a:cxnSpLocks/>
          </p:cNvCxnSpPr>
          <p:nvPr/>
        </p:nvCxnSpPr>
        <p:spPr>
          <a:xfrm flipH="1">
            <a:off x="7216653" y="3454410"/>
            <a:ext cx="493058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CC3602A5-3BB1-A441-8941-B00FCA01ACC4}"/>
              </a:ext>
            </a:extLst>
          </p:cNvPr>
          <p:cNvCxnSpPr>
            <a:cxnSpLocks/>
          </p:cNvCxnSpPr>
          <p:nvPr/>
        </p:nvCxnSpPr>
        <p:spPr>
          <a:xfrm flipH="1" flipV="1">
            <a:off x="7248027" y="2569190"/>
            <a:ext cx="1" cy="918112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4C1555E7-8A04-FD45-8C2A-CEF1E220AB22}"/>
              </a:ext>
            </a:extLst>
          </p:cNvPr>
          <p:cNvCxnSpPr>
            <a:cxnSpLocks/>
            <a:stCxn id="89" idx="0"/>
            <a:endCxn id="70" idx="2"/>
          </p:cNvCxnSpPr>
          <p:nvPr/>
        </p:nvCxnSpPr>
        <p:spPr>
          <a:xfrm flipV="1">
            <a:off x="8429128" y="3911610"/>
            <a:ext cx="1" cy="900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0FE37B8F-DCB3-744C-995D-97A2D76C1557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H="1" flipV="1">
            <a:off x="8429128" y="2075388"/>
            <a:ext cx="1" cy="921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橢圓 86">
            <a:extLst>
              <a:ext uri="{FF2B5EF4-FFF2-40B4-BE49-F238E27FC236}">
                <a16:creationId xmlns:a16="http://schemas.microsoft.com/office/drawing/2014/main" id="{35646E21-F9E9-814B-81F3-E8DE9E8AB464}"/>
              </a:ext>
            </a:extLst>
          </p:cNvPr>
          <p:cNvSpPr/>
          <p:nvPr/>
        </p:nvSpPr>
        <p:spPr>
          <a:xfrm>
            <a:off x="7971928" y="116098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kumimoji="1" lang="zh-TW" altLang="en-US" sz="3200" dirty="0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401BE8F1-363F-3848-B95B-073D21C47CA7}"/>
              </a:ext>
            </a:extLst>
          </p:cNvPr>
          <p:cNvSpPr/>
          <p:nvPr/>
        </p:nvSpPr>
        <p:spPr>
          <a:xfrm>
            <a:off x="7971928" y="481256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sz="3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zh-TW" altLang="en-US" sz="3200" dirty="0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D0A657F8-1F7F-4D31-99AB-256079584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44" y="2348743"/>
            <a:ext cx="4318711" cy="2812948"/>
          </a:xfrm>
          <a:prstGeom prst="rect">
            <a:avLst/>
          </a:prstGeom>
        </p:spPr>
      </p:pic>
      <p:sp>
        <p:nvSpPr>
          <p:cNvPr id="48" name="向右箭號 25">
            <a:extLst>
              <a:ext uri="{FF2B5EF4-FFF2-40B4-BE49-F238E27FC236}">
                <a16:creationId xmlns:a16="http://schemas.microsoft.com/office/drawing/2014/main" id="{ACB1BF01-D5DA-4D4F-9B5C-F34CF72CB2EB}"/>
              </a:ext>
            </a:extLst>
          </p:cNvPr>
          <p:cNvSpPr/>
          <p:nvPr/>
        </p:nvSpPr>
        <p:spPr>
          <a:xfrm>
            <a:off x="6015763" y="3461561"/>
            <a:ext cx="62752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左大括弧 48">
            <a:extLst>
              <a:ext uri="{FF2B5EF4-FFF2-40B4-BE49-F238E27FC236}">
                <a16:creationId xmlns:a16="http://schemas.microsoft.com/office/drawing/2014/main" id="{B1EC9EC1-1690-42A9-A713-5B495F4E833B}"/>
              </a:ext>
            </a:extLst>
          </p:cNvPr>
          <p:cNvSpPr/>
          <p:nvPr/>
        </p:nvSpPr>
        <p:spPr>
          <a:xfrm rot="16200000">
            <a:off x="3445594" y="3533230"/>
            <a:ext cx="296799" cy="3435898"/>
          </a:xfrm>
          <a:prstGeom prst="leftBrace">
            <a:avLst>
              <a:gd name="adj1" fmla="val 94660"/>
              <a:gd name="adj2" fmla="val 47526"/>
            </a:avLst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B9AF27C-6A71-4DD1-8461-84FE5645032E}"/>
              </a:ext>
            </a:extLst>
          </p:cNvPr>
          <p:cNvCxnSpPr>
            <a:cxnSpLocks/>
          </p:cNvCxnSpPr>
          <p:nvPr/>
        </p:nvCxnSpPr>
        <p:spPr>
          <a:xfrm flipV="1">
            <a:off x="5396708" y="1895475"/>
            <a:ext cx="22025" cy="1456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F047C52-3A81-4B39-A9B6-4DD0AC137AE7}"/>
              </a:ext>
            </a:extLst>
          </p:cNvPr>
          <p:cNvSpPr txBox="1"/>
          <p:nvPr/>
        </p:nvSpPr>
        <p:spPr>
          <a:xfrm>
            <a:off x="3286581" y="5606774"/>
            <a:ext cx="476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400" b="1" baseline="-250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="1" baseline="-25000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01941AB-C902-40A3-BE84-63A206E7ADC9}"/>
              </a:ext>
            </a:extLst>
          </p:cNvPr>
          <p:cNvSpPr txBox="1"/>
          <p:nvPr/>
        </p:nvSpPr>
        <p:spPr>
          <a:xfrm>
            <a:off x="5206976" y="1365245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46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RNN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6354A3EF-2E5C-834E-900F-F1B087BD2523}"/>
              </a:ext>
            </a:extLst>
          </p:cNvPr>
          <p:cNvSpPr/>
          <p:nvPr/>
        </p:nvSpPr>
        <p:spPr>
          <a:xfrm>
            <a:off x="9424976" y="1537688"/>
            <a:ext cx="416859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E63899E-0644-4244-AE77-FB9BE37B09FE}"/>
              </a:ext>
            </a:extLst>
          </p:cNvPr>
          <p:cNvSpPr/>
          <p:nvPr/>
        </p:nvSpPr>
        <p:spPr>
          <a:xfrm>
            <a:off x="9424976" y="3034794"/>
            <a:ext cx="416859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6D51C193-39CE-DA40-9784-B09BE743C40C}"/>
              </a:ext>
            </a:extLst>
          </p:cNvPr>
          <p:cNvSpPr/>
          <p:nvPr/>
        </p:nvSpPr>
        <p:spPr>
          <a:xfrm>
            <a:off x="9424975" y="4531900"/>
            <a:ext cx="416859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2C1B3DC5-B4C5-E546-8D38-80AC9A11EA2D}"/>
              </a:ext>
            </a:extLst>
          </p:cNvPr>
          <p:cNvCxnSpPr>
            <a:cxnSpLocks/>
            <a:stCxn id="73" idx="0"/>
            <a:endCxn id="72" idx="2"/>
          </p:cNvCxnSpPr>
          <p:nvPr/>
        </p:nvCxnSpPr>
        <p:spPr>
          <a:xfrm flipV="1">
            <a:off x="9633405" y="3949194"/>
            <a:ext cx="1" cy="58270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0CB5DF4C-6631-4D41-9DE5-FFEDDC8F52CC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9633406" y="2452088"/>
            <a:ext cx="0" cy="58270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6413DEDC-4074-A04E-9F65-8E9E653D5D52}"/>
              </a:ext>
            </a:extLst>
          </p:cNvPr>
          <p:cNvSpPr/>
          <p:nvPr/>
        </p:nvSpPr>
        <p:spPr>
          <a:xfrm>
            <a:off x="10050264" y="3034794"/>
            <a:ext cx="416859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32D78BF1-6507-0C48-A1C7-D63BBF165D39}"/>
              </a:ext>
            </a:extLst>
          </p:cNvPr>
          <p:cNvCxnSpPr>
            <a:cxnSpLocks/>
            <a:stCxn id="72" idx="3"/>
            <a:endCxn id="76" idx="1"/>
          </p:cNvCxnSpPr>
          <p:nvPr/>
        </p:nvCxnSpPr>
        <p:spPr>
          <a:xfrm>
            <a:off x="9841835" y="3491994"/>
            <a:ext cx="208429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ADA84B6-614D-5F47-8606-B30B71ACC39B}"/>
              </a:ext>
            </a:extLst>
          </p:cNvPr>
          <p:cNvSpPr/>
          <p:nvPr/>
        </p:nvSpPr>
        <p:spPr>
          <a:xfrm>
            <a:off x="10675552" y="3034794"/>
            <a:ext cx="416859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6EC48EDA-ECB1-7B4A-A682-AFB6975D7041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10467123" y="3491994"/>
            <a:ext cx="208429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D01030A6-60DE-F14F-95CB-089A5013D3B4}"/>
              </a:ext>
            </a:extLst>
          </p:cNvPr>
          <p:cNvSpPr/>
          <p:nvPr/>
        </p:nvSpPr>
        <p:spPr>
          <a:xfrm>
            <a:off x="10050262" y="4531900"/>
            <a:ext cx="416859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7CAF0170-80FA-5844-BDA1-32B9E51FD23E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10258692" y="3949194"/>
            <a:ext cx="1" cy="58270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B9834D85-A694-0E46-B898-609AFC9044F3}"/>
              </a:ext>
            </a:extLst>
          </p:cNvPr>
          <p:cNvSpPr/>
          <p:nvPr/>
        </p:nvSpPr>
        <p:spPr>
          <a:xfrm>
            <a:off x="10675552" y="4531900"/>
            <a:ext cx="416859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DED84DA6-D879-ED42-AA04-0B9C0ED74582}"/>
              </a:ext>
            </a:extLst>
          </p:cNvPr>
          <p:cNvCxnSpPr>
            <a:cxnSpLocks/>
            <a:stCxn id="82" idx="0"/>
            <a:endCxn id="78" idx="2"/>
          </p:cNvCxnSpPr>
          <p:nvPr/>
        </p:nvCxnSpPr>
        <p:spPr>
          <a:xfrm flipV="1">
            <a:off x="10883982" y="3949194"/>
            <a:ext cx="0" cy="58270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A475E73-B7B9-45F1-8A78-F79C3B0B5B33}"/>
              </a:ext>
            </a:extLst>
          </p:cNvPr>
          <p:cNvGrpSpPr/>
          <p:nvPr/>
        </p:nvGrpSpPr>
        <p:grpSpPr>
          <a:xfrm>
            <a:off x="3014949" y="985693"/>
            <a:ext cx="2448113" cy="5509444"/>
            <a:chOff x="137829" y="985693"/>
            <a:chExt cx="2448113" cy="5509444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95122CB-5457-334B-A59E-CA8F5A062830}"/>
                </a:ext>
              </a:extLst>
            </p:cNvPr>
            <p:cNvSpPr/>
            <p:nvPr/>
          </p:nvSpPr>
          <p:spPr>
            <a:xfrm>
              <a:off x="528169" y="1537688"/>
              <a:ext cx="416859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D381E70-B27C-244E-B673-C744BC988ED7}"/>
                </a:ext>
              </a:extLst>
            </p:cNvPr>
            <p:cNvSpPr/>
            <p:nvPr/>
          </p:nvSpPr>
          <p:spPr>
            <a:xfrm>
              <a:off x="528169" y="3034794"/>
              <a:ext cx="416859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F391219-4513-164F-9DF8-BF7EC875BD8D}"/>
                </a:ext>
              </a:extLst>
            </p:cNvPr>
            <p:cNvSpPr/>
            <p:nvPr/>
          </p:nvSpPr>
          <p:spPr>
            <a:xfrm>
              <a:off x="528168" y="4531900"/>
              <a:ext cx="416859" cy="9144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1E81138F-8A4D-B340-AFD7-6545C913BB8C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736598" y="3949194"/>
              <a:ext cx="1" cy="58270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D8869DFE-AE56-9B4B-86D4-ACA1D70412FB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736599" y="2452088"/>
              <a:ext cx="0" cy="582706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BB8B532-F015-164F-860E-6424466C1915}"/>
                </a:ext>
              </a:extLst>
            </p:cNvPr>
            <p:cNvSpPr/>
            <p:nvPr/>
          </p:nvSpPr>
          <p:spPr>
            <a:xfrm>
              <a:off x="1153457" y="3034794"/>
              <a:ext cx="416859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49596251-7A36-0A41-A165-C1DC246A06B6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>
              <a:off x="945028" y="3491994"/>
              <a:ext cx="20842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E8F551B-D360-AE41-96A3-AFC699D06A2D}"/>
                </a:ext>
              </a:extLst>
            </p:cNvPr>
            <p:cNvSpPr/>
            <p:nvPr/>
          </p:nvSpPr>
          <p:spPr>
            <a:xfrm>
              <a:off x="1778745" y="3034794"/>
              <a:ext cx="416859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FE11F0CD-48CC-1A41-B276-B7312D12F1CC}"/>
                </a:ext>
              </a:extLst>
            </p:cNvPr>
            <p:cNvCxnSpPr>
              <a:cxnSpLocks/>
              <a:stCxn id="18" idx="3"/>
              <a:endCxn id="23" idx="1"/>
            </p:cNvCxnSpPr>
            <p:nvPr/>
          </p:nvCxnSpPr>
          <p:spPr>
            <a:xfrm>
              <a:off x="1570316" y="3491994"/>
              <a:ext cx="20842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C4716BC8-0A76-194A-91A4-BA21D01D081C}"/>
                </a:ext>
              </a:extLst>
            </p:cNvPr>
            <p:cNvSpPr txBox="1"/>
            <p:nvPr/>
          </p:nvSpPr>
          <p:spPr>
            <a:xfrm>
              <a:off x="509728" y="985693"/>
              <a:ext cx="17043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 to many</a:t>
              </a:r>
              <a:endPara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4F52DC6B-9DEE-A64E-A569-05E92DC99945}"/>
                </a:ext>
              </a:extLst>
            </p:cNvPr>
            <p:cNvSpPr/>
            <p:nvPr/>
          </p:nvSpPr>
          <p:spPr>
            <a:xfrm>
              <a:off x="1161674" y="1537689"/>
              <a:ext cx="416859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7" name="直線箭頭接點 86">
              <a:extLst>
                <a:ext uri="{FF2B5EF4-FFF2-40B4-BE49-F238E27FC236}">
                  <a16:creationId xmlns:a16="http://schemas.microsoft.com/office/drawing/2014/main" id="{5596FFF3-1A19-2B4A-B9DC-87D81F7CB9B6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 flipV="1">
              <a:off x="1370104" y="2452089"/>
              <a:ext cx="0" cy="582706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8B0795DE-3A47-784E-BAFF-B587A529539B}"/>
                </a:ext>
              </a:extLst>
            </p:cNvPr>
            <p:cNvSpPr/>
            <p:nvPr/>
          </p:nvSpPr>
          <p:spPr>
            <a:xfrm>
              <a:off x="1779770" y="1537688"/>
              <a:ext cx="416859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9" name="直線箭頭接點 88">
              <a:extLst>
                <a:ext uri="{FF2B5EF4-FFF2-40B4-BE49-F238E27FC236}">
                  <a16:creationId xmlns:a16="http://schemas.microsoft.com/office/drawing/2014/main" id="{C040E5E5-6589-F84F-AC1D-EBC828501F50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1988200" y="2452088"/>
              <a:ext cx="0" cy="582706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637D28FB-0B84-EC41-A973-036C8EAF888C}"/>
                </a:ext>
              </a:extLst>
            </p:cNvPr>
            <p:cNvSpPr/>
            <p:nvPr/>
          </p:nvSpPr>
          <p:spPr>
            <a:xfrm>
              <a:off x="137829" y="5571807"/>
              <a:ext cx="2448113" cy="923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captioning takes an image and outputs a sentence of words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454F6D6-C1E3-48F8-8E24-1CB6197EA1D1}"/>
              </a:ext>
            </a:extLst>
          </p:cNvPr>
          <p:cNvGrpSpPr/>
          <p:nvPr/>
        </p:nvGrpSpPr>
        <p:grpSpPr>
          <a:xfrm>
            <a:off x="175648" y="985692"/>
            <a:ext cx="2769005" cy="5778179"/>
            <a:chOff x="2662810" y="985692"/>
            <a:chExt cx="2769005" cy="577817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73A8288-7DDA-7B4A-9D82-862E2CAF8AFF}"/>
                </a:ext>
              </a:extLst>
            </p:cNvPr>
            <p:cNvSpPr/>
            <p:nvPr/>
          </p:nvSpPr>
          <p:spPr>
            <a:xfrm>
              <a:off x="4338121" y="1537688"/>
              <a:ext cx="416859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9C8272D-1719-9E4C-90D7-0336D6E972EC}"/>
                </a:ext>
              </a:extLst>
            </p:cNvPr>
            <p:cNvSpPr/>
            <p:nvPr/>
          </p:nvSpPr>
          <p:spPr>
            <a:xfrm>
              <a:off x="3087545" y="3034794"/>
              <a:ext cx="416859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845DF05-06E1-AD48-9CBC-DC86A0BA3992}"/>
                </a:ext>
              </a:extLst>
            </p:cNvPr>
            <p:cNvSpPr/>
            <p:nvPr/>
          </p:nvSpPr>
          <p:spPr>
            <a:xfrm>
              <a:off x="3087544" y="4531900"/>
              <a:ext cx="416859" cy="9144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7B0EEFDA-8027-9845-91B7-E7E16F23981F}"/>
                </a:ext>
              </a:extLst>
            </p:cNvPr>
            <p:cNvCxnSpPr>
              <a:cxnSpLocks/>
              <a:stCxn id="28" idx="0"/>
              <a:endCxn id="27" idx="2"/>
            </p:cNvCxnSpPr>
            <p:nvPr/>
          </p:nvCxnSpPr>
          <p:spPr>
            <a:xfrm flipV="1">
              <a:off x="3295974" y="3949194"/>
              <a:ext cx="1" cy="58270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2F5EFF63-BBC6-3840-9040-04D793C658CB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4546551" y="2452088"/>
              <a:ext cx="0" cy="582706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E846F02-05FA-4B44-8BFE-3BE6225B208D}"/>
                </a:ext>
              </a:extLst>
            </p:cNvPr>
            <p:cNvSpPr/>
            <p:nvPr/>
          </p:nvSpPr>
          <p:spPr>
            <a:xfrm>
              <a:off x="3712833" y="3034794"/>
              <a:ext cx="416859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2" name="直線箭頭接點 31">
              <a:extLst>
                <a:ext uri="{FF2B5EF4-FFF2-40B4-BE49-F238E27FC236}">
                  <a16:creationId xmlns:a16="http://schemas.microsoft.com/office/drawing/2014/main" id="{A4433392-4D77-414F-A377-FC34B8A9C366}"/>
                </a:ext>
              </a:extLst>
            </p:cNvPr>
            <p:cNvCxnSpPr>
              <a:cxnSpLocks/>
              <a:stCxn id="27" idx="3"/>
              <a:endCxn id="31" idx="1"/>
            </p:cNvCxnSpPr>
            <p:nvPr/>
          </p:nvCxnSpPr>
          <p:spPr>
            <a:xfrm>
              <a:off x="3504404" y="3491994"/>
              <a:ext cx="20842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BD45B24-0F8D-EB44-AD16-8EEE389C786C}"/>
                </a:ext>
              </a:extLst>
            </p:cNvPr>
            <p:cNvSpPr/>
            <p:nvPr/>
          </p:nvSpPr>
          <p:spPr>
            <a:xfrm>
              <a:off x="4338121" y="3034794"/>
              <a:ext cx="416859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4" name="直線箭頭接點 33">
              <a:extLst>
                <a:ext uri="{FF2B5EF4-FFF2-40B4-BE49-F238E27FC236}">
                  <a16:creationId xmlns:a16="http://schemas.microsoft.com/office/drawing/2014/main" id="{0DC27B2C-0E57-0441-81BD-98F6435E65E7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4129692" y="3491994"/>
              <a:ext cx="20842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EA063B8-A66D-8C4A-9685-0522A6975CE7}"/>
                </a:ext>
              </a:extLst>
            </p:cNvPr>
            <p:cNvSpPr/>
            <p:nvPr/>
          </p:nvSpPr>
          <p:spPr>
            <a:xfrm>
              <a:off x="3712831" y="4531900"/>
              <a:ext cx="416859" cy="9144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6" name="直線箭頭接點 35">
              <a:extLst>
                <a:ext uri="{FF2B5EF4-FFF2-40B4-BE49-F238E27FC236}">
                  <a16:creationId xmlns:a16="http://schemas.microsoft.com/office/drawing/2014/main" id="{AE873B4D-C4B3-9C45-AA74-60BC3C584202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921261" y="3949194"/>
              <a:ext cx="1" cy="58270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8FE1151-D87E-2E49-B3D5-312CBDA95483}"/>
                </a:ext>
              </a:extLst>
            </p:cNvPr>
            <p:cNvSpPr/>
            <p:nvPr/>
          </p:nvSpPr>
          <p:spPr>
            <a:xfrm>
              <a:off x="4338121" y="4531900"/>
              <a:ext cx="416859" cy="9144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8" name="直線箭頭接點 37">
              <a:extLst>
                <a:ext uri="{FF2B5EF4-FFF2-40B4-BE49-F238E27FC236}">
                  <a16:creationId xmlns:a16="http://schemas.microsoft.com/office/drawing/2014/main" id="{EFAF76CF-1F5A-9642-913A-8951F2C9D0CB}"/>
                </a:ext>
              </a:extLst>
            </p:cNvPr>
            <p:cNvCxnSpPr>
              <a:cxnSpLocks/>
              <a:stCxn id="37" idx="0"/>
              <a:endCxn id="33" idx="2"/>
            </p:cNvCxnSpPr>
            <p:nvPr/>
          </p:nvCxnSpPr>
          <p:spPr>
            <a:xfrm flipV="1">
              <a:off x="4546551" y="3949194"/>
              <a:ext cx="0" cy="58270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61EC39B8-B1D7-8244-BB97-D1D7576CE661}"/>
                </a:ext>
              </a:extLst>
            </p:cNvPr>
            <p:cNvSpPr txBox="1"/>
            <p:nvPr/>
          </p:nvSpPr>
          <p:spPr>
            <a:xfrm>
              <a:off x="3028762" y="985692"/>
              <a:ext cx="17043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many to one</a:t>
              </a:r>
              <a:endPara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14FB0F9D-5BE6-F84F-9BB7-123D6B0EB347}"/>
                </a:ext>
              </a:extLst>
            </p:cNvPr>
            <p:cNvSpPr/>
            <p:nvPr/>
          </p:nvSpPr>
          <p:spPr>
            <a:xfrm>
              <a:off x="2662810" y="5563542"/>
              <a:ext cx="2769005" cy="1200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Sentiment analysis where a given sentence is classified as expressing positive or negative sentiment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C0787EF-A287-4123-BF19-D3AD7549CA86}"/>
              </a:ext>
            </a:extLst>
          </p:cNvPr>
          <p:cNvGrpSpPr/>
          <p:nvPr/>
        </p:nvGrpSpPr>
        <p:grpSpPr>
          <a:xfrm>
            <a:off x="5515261" y="985692"/>
            <a:ext cx="3006538" cy="5778179"/>
            <a:chOff x="5515261" y="985692"/>
            <a:chExt cx="3006538" cy="5778179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BBD0CFF3-AB54-1F42-AF21-34CBA8416E6D}"/>
                </a:ext>
              </a:extLst>
            </p:cNvPr>
            <p:cNvSpPr/>
            <p:nvPr/>
          </p:nvSpPr>
          <p:spPr>
            <a:xfrm>
              <a:off x="6810102" y="1537688"/>
              <a:ext cx="416859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1C11379-4A13-AD49-87AD-039F6924C712}"/>
                </a:ext>
              </a:extLst>
            </p:cNvPr>
            <p:cNvSpPr/>
            <p:nvPr/>
          </p:nvSpPr>
          <p:spPr>
            <a:xfrm>
              <a:off x="5559526" y="3034794"/>
              <a:ext cx="416859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AA7CC52-D116-C84F-A2C9-6F77AD0DDD27}"/>
                </a:ext>
              </a:extLst>
            </p:cNvPr>
            <p:cNvSpPr/>
            <p:nvPr/>
          </p:nvSpPr>
          <p:spPr>
            <a:xfrm>
              <a:off x="5559525" y="4531900"/>
              <a:ext cx="416859" cy="9144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46A6E377-B3ED-F440-910F-95FB2D429FE9}"/>
                </a:ext>
              </a:extLst>
            </p:cNvPr>
            <p:cNvCxnSpPr>
              <a:cxnSpLocks/>
              <a:stCxn id="45" idx="0"/>
              <a:endCxn id="44" idx="2"/>
            </p:cNvCxnSpPr>
            <p:nvPr/>
          </p:nvCxnSpPr>
          <p:spPr>
            <a:xfrm flipV="1">
              <a:off x="5767955" y="3949194"/>
              <a:ext cx="1" cy="58270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D4A57CA4-128E-9745-ACBE-06935CB4C644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7018532" y="2452088"/>
              <a:ext cx="0" cy="582706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790D5FA-ECB1-6643-BC9A-8B9CE5BE46EB}"/>
                </a:ext>
              </a:extLst>
            </p:cNvPr>
            <p:cNvSpPr/>
            <p:nvPr/>
          </p:nvSpPr>
          <p:spPr>
            <a:xfrm>
              <a:off x="6184814" y="3034794"/>
              <a:ext cx="416859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5BE737CD-C26F-894A-99CB-8E08E393095C}"/>
                </a:ext>
              </a:extLst>
            </p:cNvPr>
            <p:cNvCxnSpPr>
              <a:cxnSpLocks/>
              <a:stCxn id="44" idx="3"/>
              <a:endCxn id="48" idx="1"/>
            </p:cNvCxnSpPr>
            <p:nvPr/>
          </p:nvCxnSpPr>
          <p:spPr>
            <a:xfrm>
              <a:off x="5976385" y="3491994"/>
              <a:ext cx="20842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C7CCBB0-12A7-8249-8C22-8430655AFB82}"/>
                </a:ext>
              </a:extLst>
            </p:cNvPr>
            <p:cNvSpPr/>
            <p:nvPr/>
          </p:nvSpPr>
          <p:spPr>
            <a:xfrm>
              <a:off x="6810102" y="3034794"/>
              <a:ext cx="416859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1" name="直線箭頭接點 50">
              <a:extLst>
                <a:ext uri="{FF2B5EF4-FFF2-40B4-BE49-F238E27FC236}">
                  <a16:creationId xmlns:a16="http://schemas.microsoft.com/office/drawing/2014/main" id="{2F4A4825-F1F8-BB40-8E56-8D19BC637170}"/>
                </a:ext>
              </a:extLst>
            </p:cNvPr>
            <p:cNvCxnSpPr>
              <a:cxnSpLocks/>
              <a:stCxn id="48" idx="3"/>
              <a:endCxn id="50" idx="1"/>
            </p:cNvCxnSpPr>
            <p:nvPr/>
          </p:nvCxnSpPr>
          <p:spPr>
            <a:xfrm>
              <a:off x="6601673" y="3491994"/>
              <a:ext cx="20842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719B0C8-BFDB-C147-A221-EAAB98AFD974}"/>
                </a:ext>
              </a:extLst>
            </p:cNvPr>
            <p:cNvSpPr/>
            <p:nvPr/>
          </p:nvSpPr>
          <p:spPr>
            <a:xfrm>
              <a:off x="6184812" y="4531900"/>
              <a:ext cx="416859" cy="9144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3" name="直線箭頭接點 52">
              <a:extLst>
                <a:ext uri="{FF2B5EF4-FFF2-40B4-BE49-F238E27FC236}">
                  <a16:creationId xmlns:a16="http://schemas.microsoft.com/office/drawing/2014/main" id="{0A5BA490-DFBA-D54F-BDD9-43D48C385E43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V="1">
              <a:off x="6393242" y="3949194"/>
              <a:ext cx="1" cy="58270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6668DAE-D126-1442-8547-3A9D5941BAD8}"/>
                </a:ext>
              </a:extLst>
            </p:cNvPr>
            <p:cNvSpPr/>
            <p:nvPr/>
          </p:nvSpPr>
          <p:spPr>
            <a:xfrm>
              <a:off x="6810102" y="4531900"/>
              <a:ext cx="416859" cy="9144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5" name="直線箭頭接點 54">
              <a:extLst>
                <a:ext uri="{FF2B5EF4-FFF2-40B4-BE49-F238E27FC236}">
                  <a16:creationId xmlns:a16="http://schemas.microsoft.com/office/drawing/2014/main" id="{F7B1F8C0-8AFC-4245-A362-FDA9BD6A070D}"/>
                </a:ext>
              </a:extLst>
            </p:cNvPr>
            <p:cNvCxnSpPr>
              <a:cxnSpLocks/>
              <a:stCxn id="54" idx="0"/>
              <a:endCxn id="50" idx="2"/>
            </p:cNvCxnSpPr>
            <p:nvPr/>
          </p:nvCxnSpPr>
          <p:spPr>
            <a:xfrm flipV="1">
              <a:off x="7018532" y="3949194"/>
              <a:ext cx="0" cy="58270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8C20DC6-8932-BE49-8A65-5332B46EF84E}"/>
                </a:ext>
              </a:extLst>
            </p:cNvPr>
            <p:cNvSpPr/>
            <p:nvPr/>
          </p:nvSpPr>
          <p:spPr>
            <a:xfrm>
              <a:off x="7435392" y="3034794"/>
              <a:ext cx="416859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D66D150-324B-CC4A-A272-4A05D80D01E2}"/>
                </a:ext>
              </a:extLst>
            </p:cNvPr>
            <p:cNvSpPr/>
            <p:nvPr/>
          </p:nvSpPr>
          <p:spPr>
            <a:xfrm>
              <a:off x="8060680" y="3034794"/>
              <a:ext cx="416859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8" name="直線箭頭接點 57">
              <a:extLst>
                <a:ext uri="{FF2B5EF4-FFF2-40B4-BE49-F238E27FC236}">
                  <a16:creationId xmlns:a16="http://schemas.microsoft.com/office/drawing/2014/main" id="{FC84EE6B-C291-3347-A2C0-7B1F0A1CC640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>
              <a:off x="7852251" y="3491994"/>
              <a:ext cx="208429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箭頭接點 62">
              <a:extLst>
                <a:ext uri="{FF2B5EF4-FFF2-40B4-BE49-F238E27FC236}">
                  <a16:creationId xmlns:a16="http://schemas.microsoft.com/office/drawing/2014/main" id="{A755D2EB-CE75-8F4C-8ACC-851FA5B84BE4}"/>
                </a:ext>
              </a:extLst>
            </p:cNvPr>
            <p:cNvCxnSpPr>
              <a:cxnSpLocks/>
              <a:stCxn id="50" idx="3"/>
              <a:endCxn id="56" idx="1"/>
            </p:cNvCxnSpPr>
            <p:nvPr/>
          </p:nvCxnSpPr>
          <p:spPr>
            <a:xfrm>
              <a:off x="7226961" y="3491994"/>
              <a:ext cx="208431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55F95E76-B4A0-C84A-A264-85FD1218FD5F}"/>
                </a:ext>
              </a:extLst>
            </p:cNvPr>
            <p:cNvSpPr/>
            <p:nvPr/>
          </p:nvSpPr>
          <p:spPr>
            <a:xfrm>
              <a:off x="7431282" y="1543019"/>
              <a:ext cx="416859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8" name="直線箭頭接點 67">
              <a:extLst>
                <a:ext uri="{FF2B5EF4-FFF2-40B4-BE49-F238E27FC236}">
                  <a16:creationId xmlns:a16="http://schemas.microsoft.com/office/drawing/2014/main" id="{6CA82CC0-D979-AC41-8D02-0BF376BD3A2E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 flipV="1">
              <a:off x="7639712" y="2457419"/>
              <a:ext cx="0" cy="582706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713EF4D6-0BC4-B040-BAAF-3C9C8D277DAA}"/>
                </a:ext>
              </a:extLst>
            </p:cNvPr>
            <p:cNvSpPr/>
            <p:nvPr/>
          </p:nvSpPr>
          <p:spPr>
            <a:xfrm>
              <a:off x="8060680" y="1537688"/>
              <a:ext cx="416859" cy="914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0" name="直線箭頭接點 69">
              <a:extLst>
                <a:ext uri="{FF2B5EF4-FFF2-40B4-BE49-F238E27FC236}">
                  <a16:creationId xmlns:a16="http://schemas.microsoft.com/office/drawing/2014/main" id="{32A9F0FC-C7E6-BC43-A83E-0D34DA902B68}"/>
                </a:ext>
              </a:extLst>
            </p:cNvPr>
            <p:cNvCxnSpPr>
              <a:cxnSpLocks/>
              <a:endCxn id="69" idx="2"/>
            </p:cNvCxnSpPr>
            <p:nvPr/>
          </p:nvCxnSpPr>
          <p:spPr>
            <a:xfrm flipV="1">
              <a:off x="8269110" y="2452088"/>
              <a:ext cx="0" cy="582706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D1478F1-D985-0D4A-B2D7-B45067FC4E22}"/>
                </a:ext>
              </a:extLst>
            </p:cNvPr>
            <p:cNvSpPr txBox="1"/>
            <p:nvPr/>
          </p:nvSpPr>
          <p:spPr>
            <a:xfrm>
              <a:off x="6046950" y="985692"/>
              <a:ext cx="1943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many to many</a:t>
              </a:r>
              <a:endParaRPr kumimoji="1"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55D6BB1-BB48-4144-A923-939545328352}"/>
                </a:ext>
              </a:extLst>
            </p:cNvPr>
            <p:cNvSpPr/>
            <p:nvPr/>
          </p:nvSpPr>
          <p:spPr>
            <a:xfrm>
              <a:off x="5515261" y="5563542"/>
              <a:ext cx="3006538" cy="12003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Translation: an RNN reads a sentence in English and then outputs a sentence in French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4" name="矩形 93">
            <a:extLst>
              <a:ext uri="{FF2B5EF4-FFF2-40B4-BE49-F238E27FC236}">
                <a16:creationId xmlns:a16="http://schemas.microsoft.com/office/drawing/2014/main" id="{2C6739B7-3C1E-8D48-A57A-A4265D821C59}"/>
              </a:ext>
            </a:extLst>
          </p:cNvPr>
          <p:cNvSpPr/>
          <p:nvPr/>
        </p:nvSpPr>
        <p:spPr>
          <a:xfrm>
            <a:off x="8590239" y="5563542"/>
            <a:ext cx="353153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classification where we wish to label each frame of the video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71747D85-322D-354F-BFF2-A7C10ED3BC43}"/>
              </a:ext>
            </a:extLst>
          </p:cNvPr>
          <p:cNvSpPr txBox="1"/>
          <p:nvPr/>
        </p:nvSpPr>
        <p:spPr>
          <a:xfrm>
            <a:off x="9340898" y="985691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to many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59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</a:t>
            </a:r>
            <a:endParaRPr kumimoji="1" lang="zh-TW" altLang="en-US" sz="4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6E1A231-B041-7141-A3B0-1CBA9F8B97B0}"/>
              </a:ext>
            </a:extLst>
          </p:cNvPr>
          <p:cNvSpPr/>
          <p:nvPr/>
        </p:nvSpPr>
        <p:spPr>
          <a:xfrm>
            <a:off x="396175" y="1154277"/>
            <a:ext cx="2372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ingFang TC" panose="020B0400000000000000" pitchFamily="34" charset="-120"/>
                <a:cs typeface="Times New Roman" panose="02020603050405020304" pitchFamily="18" charset="0"/>
              </a:rPr>
              <a:t>Advantages: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8AB2BD-D236-0742-8BA9-E1E74EF95F64}"/>
              </a:ext>
            </a:extLst>
          </p:cNvPr>
          <p:cNvSpPr/>
          <p:nvPr/>
        </p:nvSpPr>
        <p:spPr>
          <a:xfrm>
            <a:off x="396174" y="1739052"/>
            <a:ext cx="1071912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sample can be assumed to be dependent on previous ones for sequence of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used with convolutional layers to extend the effective pixel neighborhood.</a:t>
            </a:r>
            <a:endParaRPr lang="en" altLang="zh-TW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2B13FC-4C3D-7D4F-BE13-C8B9ACA5462A}"/>
              </a:ext>
            </a:extLst>
          </p:cNvPr>
          <p:cNvSpPr/>
          <p:nvPr/>
        </p:nvSpPr>
        <p:spPr>
          <a:xfrm>
            <a:off x="396175" y="3741119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solidFill>
                  <a:srgbClr val="000000"/>
                </a:solidFill>
                <a:latin typeface="Times New Roman" panose="02020603050405020304" pitchFamily="18" charset="0"/>
                <a:ea typeface="PingFang TC" panose="020B0400000000000000" pitchFamily="34" charset="-120"/>
                <a:cs typeface="Times New Roman" panose="02020603050405020304" pitchFamily="18" charset="0"/>
              </a:rPr>
              <a:t>Disadvantages:</a:t>
            </a:r>
            <a:endParaRPr lang="zh-TW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F04C96-8E18-264C-AA0D-B8B16B0B5CA6}"/>
              </a:ext>
            </a:extLst>
          </p:cNvPr>
          <p:cNvSpPr/>
          <p:nvPr/>
        </p:nvSpPr>
        <p:spPr>
          <a:xfrm>
            <a:off x="396174" y="4512079"/>
            <a:ext cx="1071912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vanishing and exploding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 RNN is a very difficult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process very long sequences if using tanh or </a:t>
            </a:r>
            <a:r>
              <a:rPr lang="en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as an activation function.</a:t>
            </a:r>
          </a:p>
        </p:txBody>
      </p:sp>
    </p:spTree>
    <p:extLst>
      <p:ext uri="{BB962C8B-B14F-4D97-AF65-F5344CB8AC3E}">
        <p14:creationId xmlns:p14="http://schemas.microsoft.com/office/powerpoint/2010/main" val="515583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</a:t>
            </a:r>
            <a:endParaRPr kumimoji="1" lang="zh-TW" altLang="en-US" sz="4400" dirty="0"/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1A4704E5-FEC5-EC4A-BE02-0293E6FDC8AE}"/>
              </a:ext>
            </a:extLst>
          </p:cNvPr>
          <p:cNvSpPr/>
          <p:nvPr/>
        </p:nvSpPr>
        <p:spPr>
          <a:xfrm>
            <a:off x="205740" y="3578147"/>
            <a:ext cx="2663190" cy="117284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上箭號 6">
            <a:extLst>
              <a:ext uri="{FF2B5EF4-FFF2-40B4-BE49-F238E27FC236}">
                <a16:creationId xmlns:a16="http://schemas.microsoft.com/office/drawing/2014/main" id="{B987E1D1-294E-D441-A29C-1A1AA0082C01}"/>
              </a:ext>
            </a:extLst>
          </p:cNvPr>
          <p:cNvSpPr/>
          <p:nvPr/>
        </p:nvSpPr>
        <p:spPr>
          <a:xfrm>
            <a:off x="1295019" y="487268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上箭號 9">
            <a:extLst>
              <a:ext uri="{FF2B5EF4-FFF2-40B4-BE49-F238E27FC236}">
                <a16:creationId xmlns:a16="http://schemas.microsoft.com/office/drawing/2014/main" id="{99DC7E01-E36E-504D-9D84-17711C3FE474}"/>
              </a:ext>
            </a:extLst>
          </p:cNvPr>
          <p:cNvSpPr/>
          <p:nvPr/>
        </p:nvSpPr>
        <p:spPr>
          <a:xfrm rot="5400000">
            <a:off x="3228922" y="3686885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644537AF-D738-C447-AA1B-E1E365BA846D}"/>
              </a:ext>
            </a:extLst>
          </p:cNvPr>
          <p:cNvSpPr/>
          <p:nvPr/>
        </p:nvSpPr>
        <p:spPr>
          <a:xfrm>
            <a:off x="5408364" y="3578146"/>
            <a:ext cx="2663190" cy="117284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上箭號 11">
            <a:extLst>
              <a:ext uri="{FF2B5EF4-FFF2-40B4-BE49-F238E27FC236}">
                <a16:creationId xmlns:a16="http://schemas.microsoft.com/office/drawing/2014/main" id="{54A6F3BE-A56C-F745-99AD-FB69FC8A6E26}"/>
              </a:ext>
            </a:extLst>
          </p:cNvPr>
          <p:cNvSpPr/>
          <p:nvPr/>
        </p:nvSpPr>
        <p:spPr>
          <a:xfrm rot="5400000">
            <a:off x="8446528" y="3686886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5F5D2ACA-A6BD-8C41-91BF-091B4E3D5E0A}"/>
              </a:ext>
            </a:extLst>
          </p:cNvPr>
          <p:cNvSpPr/>
          <p:nvPr/>
        </p:nvSpPr>
        <p:spPr>
          <a:xfrm>
            <a:off x="9306134" y="3578145"/>
            <a:ext cx="2663190" cy="117284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13BBC36-FE41-8E4B-8043-6E94CD884126}"/>
              </a:ext>
            </a:extLst>
          </p:cNvPr>
          <p:cNvSpPr/>
          <p:nvPr/>
        </p:nvSpPr>
        <p:spPr>
          <a:xfrm>
            <a:off x="4088528" y="4041089"/>
            <a:ext cx="270000" cy="27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022CB40-3458-F143-8D83-84ED67EA7DB7}"/>
              </a:ext>
            </a:extLst>
          </p:cNvPr>
          <p:cNvSpPr/>
          <p:nvPr/>
        </p:nvSpPr>
        <p:spPr>
          <a:xfrm>
            <a:off x="4491068" y="4028918"/>
            <a:ext cx="270000" cy="27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AD80078-3C24-BA45-921D-CC54443CA47D}"/>
              </a:ext>
            </a:extLst>
          </p:cNvPr>
          <p:cNvSpPr/>
          <p:nvPr/>
        </p:nvSpPr>
        <p:spPr>
          <a:xfrm>
            <a:off x="4889745" y="4028918"/>
            <a:ext cx="270000" cy="27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EA1958D-D383-BE4E-A6A4-C8BBBE76B67B}"/>
              </a:ext>
            </a:extLst>
          </p:cNvPr>
          <p:cNvSpPr txBox="1"/>
          <p:nvPr/>
        </p:nvSpPr>
        <p:spPr>
          <a:xfrm>
            <a:off x="21381" y="6144546"/>
            <a:ext cx="3593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 have a dog named Cliff.”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9DDF1B5-7836-804F-BA18-05736E0501EA}"/>
              </a:ext>
            </a:extLst>
          </p:cNvPr>
          <p:cNvSpPr txBox="1"/>
          <p:nvPr/>
        </p:nvSpPr>
        <p:spPr>
          <a:xfrm>
            <a:off x="4905162" y="6144546"/>
            <a:ext cx="3669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 enjoy all kinds of sports.”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上箭號 18">
            <a:extLst>
              <a:ext uri="{FF2B5EF4-FFF2-40B4-BE49-F238E27FC236}">
                <a16:creationId xmlns:a16="http://schemas.microsoft.com/office/drawing/2014/main" id="{14EBEFFA-5C1E-D548-BAAF-AEA2990B95AE}"/>
              </a:ext>
            </a:extLst>
          </p:cNvPr>
          <p:cNvSpPr/>
          <p:nvPr/>
        </p:nvSpPr>
        <p:spPr>
          <a:xfrm>
            <a:off x="6497643" y="487268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上箭號 19">
            <a:extLst>
              <a:ext uri="{FF2B5EF4-FFF2-40B4-BE49-F238E27FC236}">
                <a16:creationId xmlns:a16="http://schemas.microsoft.com/office/drawing/2014/main" id="{FA58725C-A2B5-4A46-B48D-DF0945FFEC78}"/>
              </a:ext>
            </a:extLst>
          </p:cNvPr>
          <p:cNvSpPr/>
          <p:nvPr/>
        </p:nvSpPr>
        <p:spPr>
          <a:xfrm>
            <a:off x="10395413" y="487268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6216E93-59E5-C349-8ED4-3FBD230CC9FB}"/>
              </a:ext>
            </a:extLst>
          </p:cNvPr>
          <p:cNvSpPr txBox="1"/>
          <p:nvPr/>
        </p:nvSpPr>
        <p:spPr>
          <a:xfrm>
            <a:off x="8437313" y="6144545"/>
            <a:ext cx="3916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“However, Cliff, my pet ___”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C4D2718-25A9-E440-8982-5E5B696D8449}"/>
              </a:ext>
            </a:extLst>
          </p:cNvPr>
          <p:cNvSpPr txBox="1"/>
          <p:nvPr/>
        </p:nvSpPr>
        <p:spPr>
          <a:xfrm>
            <a:off x="2658836" y="3093923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Chunk of </a:t>
            </a:r>
            <a:r>
              <a:rPr kumimoji="1" lang="en-US" altLang="zh-TW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irrelevant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向上箭號 22">
            <a:extLst>
              <a:ext uri="{FF2B5EF4-FFF2-40B4-BE49-F238E27FC236}">
                <a16:creationId xmlns:a16="http://schemas.microsoft.com/office/drawing/2014/main" id="{659AECAE-1F7C-CE4D-AF1E-182B93034B03}"/>
              </a:ext>
            </a:extLst>
          </p:cNvPr>
          <p:cNvSpPr/>
          <p:nvPr/>
        </p:nvSpPr>
        <p:spPr>
          <a:xfrm>
            <a:off x="10395413" y="2454559"/>
            <a:ext cx="484632" cy="978408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AB41E39-0A06-D34D-A612-68826BBDC43A}"/>
              </a:ext>
            </a:extLst>
          </p:cNvPr>
          <p:cNvSpPr txBox="1"/>
          <p:nvPr/>
        </p:nvSpPr>
        <p:spPr>
          <a:xfrm>
            <a:off x="9401404" y="1264477"/>
            <a:ext cx="2472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P(Cat) = 0.33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P(Dog) = 0.33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P(Hamster) = 0.33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FE20D09-2E56-0748-8F48-970F0721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32" y="1060450"/>
            <a:ext cx="1169672" cy="155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98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656A153C-D793-4942-BD2A-3FA0C2521CCE}"/>
              </a:ext>
            </a:extLst>
          </p:cNvPr>
          <p:cNvSpPr/>
          <p:nvPr/>
        </p:nvSpPr>
        <p:spPr>
          <a:xfrm>
            <a:off x="205740" y="3578147"/>
            <a:ext cx="2663190" cy="117284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向上箭號 5">
            <a:extLst>
              <a:ext uri="{FF2B5EF4-FFF2-40B4-BE49-F238E27FC236}">
                <a16:creationId xmlns:a16="http://schemas.microsoft.com/office/drawing/2014/main" id="{3E943AC7-D957-D44F-8CE8-A32D4B6648F4}"/>
              </a:ext>
            </a:extLst>
          </p:cNvPr>
          <p:cNvSpPr/>
          <p:nvPr/>
        </p:nvSpPr>
        <p:spPr>
          <a:xfrm>
            <a:off x="1295019" y="487268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上箭號 6">
            <a:extLst>
              <a:ext uri="{FF2B5EF4-FFF2-40B4-BE49-F238E27FC236}">
                <a16:creationId xmlns:a16="http://schemas.microsoft.com/office/drawing/2014/main" id="{B8369F96-6D04-4F47-AB41-F21F164BAB6B}"/>
              </a:ext>
            </a:extLst>
          </p:cNvPr>
          <p:cNvSpPr/>
          <p:nvPr/>
        </p:nvSpPr>
        <p:spPr>
          <a:xfrm rot="5400000">
            <a:off x="3228922" y="3686885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3A83F7AC-9AD2-204B-8DEB-1C8933689330}"/>
              </a:ext>
            </a:extLst>
          </p:cNvPr>
          <p:cNvSpPr/>
          <p:nvPr/>
        </p:nvSpPr>
        <p:spPr>
          <a:xfrm>
            <a:off x="5408364" y="3578146"/>
            <a:ext cx="2663190" cy="117284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上箭號 8">
            <a:extLst>
              <a:ext uri="{FF2B5EF4-FFF2-40B4-BE49-F238E27FC236}">
                <a16:creationId xmlns:a16="http://schemas.microsoft.com/office/drawing/2014/main" id="{2DA1DDC7-C6B5-C647-9F9F-45D0C67CFC7C}"/>
              </a:ext>
            </a:extLst>
          </p:cNvPr>
          <p:cNvSpPr/>
          <p:nvPr/>
        </p:nvSpPr>
        <p:spPr>
          <a:xfrm rot="5400000">
            <a:off x="8446528" y="3686886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31AA340-12A8-E042-A0D2-2E66D8A89560}"/>
              </a:ext>
            </a:extLst>
          </p:cNvPr>
          <p:cNvSpPr/>
          <p:nvPr/>
        </p:nvSpPr>
        <p:spPr>
          <a:xfrm>
            <a:off x="9306134" y="3578145"/>
            <a:ext cx="2663190" cy="117284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37F62F7-66FF-FC4A-9608-E118A60432A8}"/>
              </a:ext>
            </a:extLst>
          </p:cNvPr>
          <p:cNvSpPr/>
          <p:nvPr/>
        </p:nvSpPr>
        <p:spPr>
          <a:xfrm>
            <a:off x="4088528" y="4041089"/>
            <a:ext cx="270000" cy="27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E26B818-9299-FF43-A656-2AE4666291A6}"/>
              </a:ext>
            </a:extLst>
          </p:cNvPr>
          <p:cNvSpPr/>
          <p:nvPr/>
        </p:nvSpPr>
        <p:spPr>
          <a:xfrm>
            <a:off x="4491068" y="4028918"/>
            <a:ext cx="270000" cy="27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F3B9124-85C6-1541-8FB2-314583DC6991}"/>
              </a:ext>
            </a:extLst>
          </p:cNvPr>
          <p:cNvSpPr/>
          <p:nvPr/>
        </p:nvSpPr>
        <p:spPr>
          <a:xfrm>
            <a:off x="4889745" y="4028918"/>
            <a:ext cx="270000" cy="27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E43A21-AF77-EF4A-B15D-73E908E1A9E6}"/>
              </a:ext>
            </a:extLst>
          </p:cNvPr>
          <p:cNvSpPr txBox="1"/>
          <p:nvPr/>
        </p:nvSpPr>
        <p:spPr>
          <a:xfrm>
            <a:off x="21381" y="6144546"/>
            <a:ext cx="3593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 have a dog named Cliff.”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5FB331-8C33-B644-98AE-543C1F65B5D9}"/>
              </a:ext>
            </a:extLst>
          </p:cNvPr>
          <p:cNvSpPr txBox="1"/>
          <p:nvPr/>
        </p:nvSpPr>
        <p:spPr>
          <a:xfrm>
            <a:off x="4905162" y="6144546"/>
            <a:ext cx="3669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 enjoy all kinds of sports.”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向上箭號 15">
            <a:extLst>
              <a:ext uri="{FF2B5EF4-FFF2-40B4-BE49-F238E27FC236}">
                <a16:creationId xmlns:a16="http://schemas.microsoft.com/office/drawing/2014/main" id="{8B70E883-D3B7-7A41-8025-7B7E778EDD60}"/>
              </a:ext>
            </a:extLst>
          </p:cNvPr>
          <p:cNvSpPr/>
          <p:nvPr/>
        </p:nvSpPr>
        <p:spPr>
          <a:xfrm>
            <a:off x="6497643" y="487268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上箭號 16">
            <a:extLst>
              <a:ext uri="{FF2B5EF4-FFF2-40B4-BE49-F238E27FC236}">
                <a16:creationId xmlns:a16="http://schemas.microsoft.com/office/drawing/2014/main" id="{C4E69466-2A67-D940-AF32-16FDEE20CEC3}"/>
              </a:ext>
            </a:extLst>
          </p:cNvPr>
          <p:cNvSpPr/>
          <p:nvPr/>
        </p:nvSpPr>
        <p:spPr>
          <a:xfrm>
            <a:off x="10395413" y="487268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E93432-593E-824B-95C0-FFEA0BE0243D}"/>
              </a:ext>
            </a:extLst>
          </p:cNvPr>
          <p:cNvSpPr txBox="1"/>
          <p:nvPr/>
        </p:nvSpPr>
        <p:spPr>
          <a:xfrm>
            <a:off x="8437313" y="6144545"/>
            <a:ext cx="3916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“However, Cliff, my pet ___”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03BECB-6E36-F84D-A6A6-564BA5A763F2}"/>
              </a:ext>
            </a:extLst>
          </p:cNvPr>
          <p:cNvSpPr txBox="1"/>
          <p:nvPr/>
        </p:nvSpPr>
        <p:spPr>
          <a:xfrm>
            <a:off x="2658836" y="3093923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Chunk of </a:t>
            </a:r>
            <a:r>
              <a:rPr kumimoji="1" lang="en-US" altLang="zh-TW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irrelevant</a:t>
            </a:r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上箭號 19">
            <a:extLst>
              <a:ext uri="{FF2B5EF4-FFF2-40B4-BE49-F238E27FC236}">
                <a16:creationId xmlns:a16="http://schemas.microsoft.com/office/drawing/2014/main" id="{79258B85-D74D-7247-9B69-06F00F7898C8}"/>
              </a:ext>
            </a:extLst>
          </p:cNvPr>
          <p:cNvSpPr/>
          <p:nvPr/>
        </p:nvSpPr>
        <p:spPr>
          <a:xfrm>
            <a:off x="10395413" y="2454559"/>
            <a:ext cx="484632" cy="978408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A1473D1-3084-C949-837F-E0D2DC6CBD7C}"/>
              </a:ext>
            </a:extLst>
          </p:cNvPr>
          <p:cNvSpPr txBox="1"/>
          <p:nvPr/>
        </p:nvSpPr>
        <p:spPr>
          <a:xfrm>
            <a:off x="9401404" y="1264477"/>
            <a:ext cx="2472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P(Cat) = 0.05</a:t>
            </a:r>
          </a:p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P(Dog) = 0.85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P(Hamster) = 0.1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A6318AC-06B5-2047-8703-3F1D579D4779}"/>
              </a:ext>
            </a:extLst>
          </p:cNvPr>
          <p:cNvSpPr txBox="1"/>
          <p:nvPr/>
        </p:nvSpPr>
        <p:spPr>
          <a:xfrm>
            <a:off x="5024745" y="1603089"/>
            <a:ext cx="272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Memory:</a:t>
            </a:r>
          </a:p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 - ”dog”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5681571F-B4D6-254B-A4B9-6D9554B016A1}"/>
              </a:ext>
            </a:extLst>
          </p:cNvPr>
          <p:cNvSpPr/>
          <p:nvPr/>
        </p:nvSpPr>
        <p:spPr>
          <a:xfrm rot="5400000">
            <a:off x="8797076" y="2862642"/>
            <a:ext cx="770188" cy="4763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3819C1-162B-CC46-858C-7AF69367FDFF}"/>
              </a:ext>
            </a:extLst>
          </p:cNvPr>
          <p:cNvSpPr/>
          <p:nvPr/>
        </p:nvSpPr>
        <p:spPr>
          <a:xfrm>
            <a:off x="2279509" y="2625789"/>
            <a:ext cx="226312" cy="914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DD6292-3CDA-BC4A-A289-6ACAB69724C6}"/>
              </a:ext>
            </a:extLst>
          </p:cNvPr>
          <p:cNvSpPr/>
          <p:nvPr/>
        </p:nvSpPr>
        <p:spPr>
          <a:xfrm rot="16200000">
            <a:off x="5686997" y="-903399"/>
            <a:ext cx="211650" cy="70266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4415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Architecture</a:t>
            </a: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3F68E289-6427-DE41-BE30-3CB2C9C61174}"/>
              </a:ext>
            </a:extLst>
          </p:cNvPr>
          <p:cNvSpPr/>
          <p:nvPr/>
        </p:nvSpPr>
        <p:spPr>
          <a:xfrm>
            <a:off x="4401215" y="4723351"/>
            <a:ext cx="2161192" cy="15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935388-3892-A140-9149-70E0AC09F9C4}"/>
              </a:ext>
            </a:extLst>
          </p:cNvPr>
          <p:cNvSpPr/>
          <p:nvPr/>
        </p:nvSpPr>
        <p:spPr>
          <a:xfrm>
            <a:off x="4632810" y="3905525"/>
            <a:ext cx="523710" cy="31675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FB3CBF25-8577-224B-8CF6-F5D2117B0BB3}"/>
                  </a:ext>
                </a:extLst>
              </p:cNvPr>
              <p:cNvSpPr/>
              <p:nvPr/>
            </p:nvSpPr>
            <p:spPr>
              <a:xfrm>
                <a:off x="4699053" y="3003586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FB3CBF25-8577-224B-8CF6-F5D2117B0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053" y="3003586"/>
                <a:ext cx="391224" cy="40317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向右箭號 11">
            <a:extLst>
              <a:ext uri="{FF2B5EF4-FFF2-40B4-BE49-F238E27FC236}">
                <a16:creationId xmlns:a16="http://schemas.microsoft.com/office/drawing/2014/main" id="{E16CF042-F97E-A44A-AF81-EE0575619F22}"/>
              </a:ext>
            </a:extLst>
          </p:cNvPr>
          <p:cNvSpPr/>
          <p:nvPr/>
        </p:nvSpPr>
        <p:spPr>
          <a:xfrm rot="16200000">
            <a:off x="4646180" y="4443803"/>
            <a:ext cx="496973" cy="154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C5957747-5AE6-6246-8AEA-3F9318345459}"/>
              </a:ext>
            </a:extLst>
          </p:cNvPr>
          <p:cNvSpPr/>
          <p:nvPr/>
        </p:nvSpPr>
        <p:spPr>
          <a:xfrm rot="16200000">
            <a:off x="4664406" y="3598251"/>
            <a:ext cx="460521" cy="154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0AA5D3CD-DD71-C640-AC18-FB421C0BC97C}"/>
              </a:ext>
            </a:extLst>
          </p:cNvPr>
          <p:cNvSpPr/>
          <p:nvPr/>
        </p:nvSpPr>
        <p:spPr>
          <a:xfrm>
            <a:off x="5156520" y="3139794"/>
            <a:ext cx="809104" cy="1587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D656F6BC-2863-164E-A916-A33C7F412CA3}"/>
                  </a:ext>
                </a:extLst>
              </p:cNvPr>
              <p:cNvSpPr/>
              <p:nvPr/>
            </p:nvSpPr>
            <p:spPr>
              <a:xfrm>
                <a:off x="6009897" y="3589735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D656F6BC-2863-164E-A916-A33C7F412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97" y="3589735"/>
                <a:ext cx="391224" cy="40317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0D7737D6-BEB5-5749-A54F-1F0C24E7F3D5}"/>
              </a:ext>
            </a:extLst>
          </p:cNvPr>
          <p:cNvSpPr/>
          <p:nvPr/>
        </p:nvSpPr>
        <p:spPr>
          <a:xfrm>
            <a:off x="5288232" y="4223853"/>
            <a:ext cx="523710" cy="31675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7991F169-1F8B-004D-BD73-6E041DF5BD79}"/>
              </a:ext>
            </a:extLst>
          </p:cNvPr>
          <p:cNvSpPr/>
          <p:nvPr/>
        </p:nvSpPr>
        <p:spPr>
          <a:xfrm rot="16200000">
            <a:off x="5459005" y="4601211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EF61AA0-1932-5942-9CCA-B54BE8F26D3B}"/>
              </a:ext>
            </a:extLst>
          </p:cNvPr>
          <p:cNvSpPr/>
          <p:nvPr/>
        </p:nvSpPr>
        <p:spPr>
          <a:xfrm>
            <a:off x="5513562" y="3800822"/>
            <a:ext cx="72392" cy="3997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7321C507-7596-B248-BD6B-2F5B0E0A4AE0}"/>
              </a:ext>
            </a:extLst>
          </p:cNvPr>
          <p:cNvSpPr/>
          <p:nvPr/>
        </p:nvSpPr>
        <p:spPr>
          <a:xfrm>
            <a:off x="5513562" y="3696401"/>
            <a:ext cx="452062" cy="15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2B359DB-D366-A54E-AE81-6BD2BCE947BC}"/>
              </a:ext>
            </a:extLst>
          </p:cNvPr>
          <p:cNvSpPr/>
          <p:nvPr/>
        </p:nvSpPr>
        <p:spPr>
          <a:xfrm>
            <a:off x="5943654" y="4222282"/>
            <a:ext cx="523710" cy="316757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2F7CDA9C-C902-C247-9FE8-71946D5B080A}"/>
              </a:ext>
            </a:extLst>
          </p:cNvPr>
          <p:cNvSpPr/>
          <p:nvPr/>
        </p:nvSpPr>
        <p:spPr>
          <a:xfrm rot="16200000">
            <a:off x="6114423" y="4599804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9BF903D4-78C5-4947-B944-394D95687B93}"/>
              </a:ext>
            </a:extLst>
          </p:cNvPr>
          <p:cNvSpPr/>
          <p:nvPr/>
        </p:nvSpPr>
        <p:spPr>
          <a:xfrm rot="16200000">
            <a:off x="6114424" y="4037033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F6F3DDF5-5BA0-4745-B255-DF984480B1B3}"/>
                  </a:ext>
                </a:extLst>
              </p:cNvPr>
              <p:cNvSpPr/>
              <p:nvPr/>
            </p:nvSpPr>
            <p:spPr>
              <a:xfrm>
                <a:off x="6009462" y="3003725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F6F3DDF5-5BA0-4745-B255-DF984480B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462" y="3003725"/>
                <a:ext cx="391224" cy="40317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向右箭號 23">
            <a:extLst>
              <a:ext uri="{FF2B5EF4-FFF2-40B4-BE49-F238E27FC236}">
                <a16:creationId xmlns:a16="http://schemas.microsoft.com/office/drawing/2014/main" id="{E70A919B-E884-C946-9802-2CD3356FF108}"/>
              </a:ext>
            </a:extLst>
          </p:cNvPr>
          <p:cNvSpPr/>
          <p:nvPr/>
        </p:nvSpPr>
        <p:spPr>
          <a:xfrm>
            <a:off x="6467364" y="3139065"/>
            <a:ext cx="2137586" cy="1594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向右箭號 24">
            <a:extLst>
              <a:ext uri="{FF2B5EF4-FFF2-40B4-BE49-F238E27FC236}">
                <a16:creationId xmlns:a16="http://schemas.microsoft.com/office/drawing/2014/main" id="{58B3D9A6-95FA-3C4B-B7DA-ED8551EFE5A5}"/>
              </a:ext>
            </a:extLst>
          </p:cNvPr>
          <p:cNvSpPr/>
          <p:nvPr/>
        </p:nvSpPr>
        <p:spPr>
          <a:xfrm rot="5400000">
            <a:off x="6780836" y="3272311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06F2FDF-F95A-7745-9ED0-968C7D8B256A}"/>
              </a:ext>
            </a:extLst>
          </p:cNvPr>
          <p:cNvSpPr/>
          <p:nvPr/>
        </p:nvSpPr>
        <p:spPr>
          <a:xfrm>
            <a:off x="6610061" y="3445004"/>
            <a:ext cx="523710" cy="316757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CFCF20D-DE69-7045-B4CF-38AEC3F787F6}"/>
              </a:ext>
            </a:extLst>
          </p:cNvPr>
          <p:cNvSpPr/>
          <p:nvPr/>
        </p:nvSpPr>
        <p:spPr>
          <a:xfrm>
            <a:off x="6610061" y="4644338"/>
            <a:ext cx="523710" cy="31675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BDF247B2-256D-A94B-A2E9-9B1A230F12A7}"/>
              </a:ext>
            </a:extLst>
          </p:cNvPr>
          <p:cNvSpPr/>
          <p:nvPr/>
        </p:nvSpPr>
        <p:spPr>
          <a:xfrm rot="5400000">
            <a:off x="6780836" y="3811514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B8BC7F2-772E-4E4A-9535-84CA14CD1729}"/>
                  </a:ext>
                </a:extLst>
              </p:cNvPr>
              <p:cNvSpPr/>
              <p:nvPr/>
            </p:nvSpPr>
            <p:spPr>
              <a:xfrm>
                <a:off x="6676303" y="4020696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0B8BC7F2-772E-4E4A-9535-84CA14CD1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03" y="4020696"/>
                <a:ext cx="391224" cy="40317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向右箭號 29">
            <a:extLst>
              <a:ext uri="{FF2B5EF4-FFF2-40B4-BE49-F238E27FC236}">
                <a16:creationId xmlns:a16="http://schemas.microsoft.com/office/drawing/2014/main" id="{932469A1-61E9-5143-92EB-2090159AE731}"/>
              </a:ext>
            </a:extLst>
          </p:cNvPr>
          <p:cNvSpPr/>
          <p:nvPr/>
        </p:nvSpPr>
        <p:spPr>
          <a:xfrm rot="16200000">
            <a:off x="6780836" y="4476245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C925675F-F77C-6F4F-99EC-D70943B3B62C}"/>
              </a:ext>
            </a:extLst>
          </p:cNvPr>
          <p:cNvSpPr/>
          <p:nvPr/>
        </p:nvSpPr>
        <p:spPr>
          <a:xfrm>
            <a:off x="7122785" y="4142917"/>
            <a:ext cx="169064" cy="15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右箭號 31">
            <a:extLst>
              <a:ext uri="{FF2B5EF4-FFF2-40B4-BE49-F238E27FC236}">
                <a16:creationId xmlns:a16="http://schemas.microsoft.com/office/drawing/2014/main" id="{70DF50AE-EA8A-284E-8072-A9002FD34FAE}"/>
              </a:ext>
            </a:extLst>
          </p:cNvPr>
          <p:cNvSpPr/>
          <p:nvPr/>
        </p:nvSpPr>
        <p:spPr>
          <a:xfrm rot="16200000">
            <a:off x="6345304" y="3707697"/>
            <a:ext cx="1965600" cy="15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FB8AC3D8-5EDE-2349-ACC3-642CF49B76B5}"/>
              </a:ext>
            </a:extLst>
          </p:cNvPr>
          <p:cNvSpPr/>
          <p:nvPr/>
        </p:nvSpPr>
        <p:spPr>
          <a:xfrm>
            <a:off x="4263242" y="5171203"/>
            <a:ext cx="808972" cy="19644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zh-TW" altLang="en-US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C053840-7DBC-F141-8488-5DD746235578}"/>
              </a:ext>
            </a:extLst>
          </p:cNvPr>
          <p:cNvSpPr/>
          <p:nvPr/>
        </p:nvSpPr>
        <p:spPr>
          <a:xfrm>
            <a:off x="4631533" y="4829283"/>
            <a:ext cx="72392" cy="30038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D5703F72-8972-FF4E-BF7A-33FA7B09F335}"/>
              </a:ext>
            </a:extLst>
          </p:cNvPr>
          <p:cNvSpPr/>
          <p:nvPr/>
        </p:nvSpPr>
        <p:spPr>
          <a:xfrm>
            <a:off x="6923231" y="2565070"/>
            <a:ext cx="808972" cy="19644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kumimoji="1" lang="zh-TW" altLang="en-US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CB74C454-7083-034E-9C2A-818E490A98CF}"/>
              </a:ext>
            </a:extLst>
          </p:cNvPr>
          <p:cNvSpPr/>
          <p:nvPr/>
        </p:nvSpPr>
        <p:spPr>
          <a:xfrm rot="16200000">
            <a:off x="6123383" y="3417763"/>
            <a:ext cx="163813" cy="154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B47F0B01-1935-3D4E-89CC-6C9113CD984C}"/>
              </a:ext>
            </a:extLst>
          </p:cNvPr>
          <p:cNvSpPr/>
          <p:nvPr/>
        </p:nvSpPr>
        <p:spPr>
          <a:xfrm>
            <a:off x="4511217" y="2963423"/>
            <a:ext cx="3105506" cy="211525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6" name="向右箭號 235">
            <a:extLst>
              <a:ext uri="{FF2B5EF4-FFF2-40B4-BE49-F238E27FC236}">
                <a16:creationId xmlns:a16="http://schemas.microsoft.com/office/drawing/2014/main" id="{1F0C0E0C-1B8B-AD44-B110-CD58947602D7}"/>
              </a:ext>
            </a:extLst>
          </p:cNvPr>
          <p:cNvSpPr/>
          <p:nvPr/>
        </p:nvSpPr>
        <p:spPr>
          <a:xfrm>
            <a:off x="445687" y="3139795"/>
            <a:ext cx="231595" cy="1587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7" name="向右箭號 236">
            <a:extLst>
              <a:ext uri="{FF2B5EF4-FFF2-40B4-BE49-F238E27FC236}">
                <a16:creationId xmlns:a16="http://schemas.microsoft.com/office/drawing/2014/main" id="{1A3852D6-322E-9547-970B-373172763339}"/>
              </a:ext>
            </a:extLst>
          </p:cNvPr>
          <p:cNvSpPr/>
          <p:nvPr/>
        </p:nvSpPr>
        <p:spPr>
          <a:xfrm>
            <a:off x="445687" y="4723351"/>
            <a:ext cx="2161192" cy="15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5C2F146E-68E9-344F-9616-5A7CC145E7A9}"/>
              </a:ext>
            </a:extLst>
          </p:cNvPr>
          <p:cNvSpPr/>
          <p:nvPr/>
        </p:nvSpPr>
        <p:spPr>
          <a:xfrm>
            <a:off x="677282" y="3905525"/>
            <a:ext cx="523710" cy="31675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橢圓 238">
                <a:extLst>
                  <a:ext uri="{FF2B5EF4-FFF2-40B4-BE49-F238E27FC236}">
                    <a16:creationId xmlns:a16="http://schemas.microsoft.com/office/drawing/2014/main" id="{ACA35332-AA85-8D4F-BEF6-C9FA38190104}"/>
                  </a:ext>
                </a:extLst>
              </p:cNvPr>
              <p:cNvSpPr/>
              <p:nvPr/>
            </p:nvSpPr>
            <p:spPr>
              <a:xfrm>
                <a:off x="743525" y="3003586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9" name="橢圓 238">
                <a:extLst>
                  <a:ext uri="{FF2B5EF4-FFF2-40B4-BE49-F238E27FC236}">
                    <a16:creationId xmlns:a16="http://schemas.microsoft.com/office/drawing/2014/main" id="{ACA35332-AA85-8D4F-BEF6-C9FA38190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25" y="3003586"/>
                <a:ext cx="391224" cy="40317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向右箭號 239">
            <a:extLst>
              <a:ext uri="{FF2B5EF4-FFF2-40B4-BE49-F238E27FC236}">
                <a16:creationId xmlns:a16="http://schemas.microsoft.com/office/drawing/2014/main" id="{86F239DB-3DD4-F54B-8C9B-318943047552}"/>
              </a:ext>
            </a:extLst>
          </p:cNvPr>
          <p:cNvSpPr/>
          <p:nvPr/>
        </p:nvSpPr>
        <p:spPr>
          <a:xfrm rot="16200000">
            <a:off x="690652" y="4443803"/>
            <a:ext cx="496973" cy="154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1" name="向右箭號 240">
            <a:extLst>
              <a:ext uri="{FF2B5EF4-FFF2-40B4-BE49-F238E27FC236}">
                <a16:creationId xmlns:a16="http://schemas.microsoft.com/office/drawing/2014/main" id="{7BB01A3A-7787-BA43-8527-F212789765FD}"/>
              </a:ext>
            </a:extLst>
          </p:cNvPr>
          <p:cNvSpPr/>
          <p:nvPr/>
        </p:nvSpPr>
        <p:spPr>
          <a:xfrm rot="16200000">
            <a:off x="708878" y="3598251"/>
            <a:ext cx="460521" cy="154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2" name="向右箭號 241">
            <a:extLst>
              <a:ext uri="{FF2B5EF4-FFF2-40B4-BE49-F238E27FC236}">
                <a16:creationId xmlns:a16="http://schemas.microsoft.com/office/drawing/2014/main" id="{BA2DEBB0-8966-1048-9678-CB244BAD38FF}"/>
              </a:ext>
            </a:extLst>
          </p:cNvPr>
          <p:cNvSpPr/>
          <p:nvPr/>
        </p:nvSpPr>
        <p:spPr>
          <a:xfrm>
            <a:off x="1200992" y="3139794"/>
            <a:ext cx="809104" cy="1587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橢圓 242">
                <a:extLst>
                  <a:ext uri="{FF2B5EF4-FFF2-40B4-BE49-F238E27FC236}">
                    <a16:creationId xmlns:a16="http://schemas.microsoft.com/office/drawing/2014/main" id="{C9B13D8A-A6F2-6644-A5DF-391786D2D2B0}"/>
                  </a:ext>
                </a:extLst>
              </p:cNvPr>
              <p:cNvSpPr/>
              <p:nvPr/>
            </p:nvSpPr>
            <p:spPr>
              <a:xfrm>
                <a:off x="2054369" y="3589735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橢圓 242">
                <a:extLst>
                  <a:ext uri="{FF2B5EF4-FFF2-40B4-BE49-F238E27FC236}">
                    <a16:creationId xmlns:a16="http://schemas.microsoft.com/office/drawing/2014/main" id="{C9B13D8A-A6F2-6644-A5DF-391786D2D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369" y="3589735"/>
                <a:ext cx="391224" cy="40317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4" name="矩形 243">
            <a:extLst>
              <a:ext uri="{FF2B5EF4-FFF2-40B4-BE49-F238E27FC236}">
                <a16:creationId xmlns:a16="http://schemas.microsoft.com/office/drawing/2014/main" id="{4C4D6AEB-E91A-1040-95D1-0AA11212D79F}"/>
              </a:ext>
            </a:extLst>
          </p:cNvPr>
          <p:cNvSpPr/>
          <p:nvPr/>
        </p:nvSpPr>
        <p:spPr>
          <a:xfrm>
            <a:off x="1332704" y="4223853"/>
            <a:ext cx="523710" cy="31675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" name="向右箭號 244">
            <a:extLst>
              <a:ext uri="{FF2B5EF4-FFF2-40B4-BE49-F238E27FC236}">
                <a16:creationId xmlns:a16="http://schemas.microsoft.com/office/drawing/2014/main" id="{73AD30F1-8081-864D-9304-A4B4EB01F8F1}"/>
              </a:ext>
            </a:extLst>
          </p:cNvPr>
          <p:cNvSpPr/>
          <p:nvPr/>
        </p:nvSpPr>
        <p:spPr>
          <a:xfrm rot="16200000">
            <a:off x="1503477" y="4601211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4446BA1F-3A6A-374F-AAD9-86B0890B9073}"/>
              </a:ext>
            </a:extLst>
          </p:cNvPr>
          <p:cNvSpPr/>
          <p:nvPr/>
        </p:nvSpPr>
        <p:spPr>
          <a:xfrm>
            <a:off x="1558034" y="3800822"/>
            <a:ext cx="72392" cy="3997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7" name="向右箭號 246">
            <a:extLst>
              <a:ext uri="{FF2B5EF4-FFF2-40B4-BE49-F238E27FC236}">
                <a16:creationId xmlns:a16="http://schemas.microsoft.com/office/drawing/2014/main" id="{D3B07C22-E082-3B45-8D10-03055E291B9E}"/>
              </a:ext>
            </a:extLst>
          </p:cNvPr>
          <p:cNvSpPr/>
          <p:nvPr/>
        </p:nvSpPr>
        <p:spPr>
          <a:xfrm>
            <a:off x="1558034" y="3696401"/>
            <a:ext cx="452062" cy="15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64EB05DC-7F54-D44F-B150-2E5B17D2B90C}"/>
              </a:ext>
            </a:extLst>
          </p:cNvPr>
          <p:cNvSpPr/>
          <p:nvPr/>
        </p:nvSpPr>
        <p:spPr>
          <a:xfrm>
            <a:off x="1988126" y="4222282"/>
            <a:ext cx="523710" cy="316757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向右箭號 248">
            <a:extLst>
              <a:ext uri="{FF2B5EF4-FFF2-40B4-BE49-F238E27FC236}">
                <a16:creationId xmlns:a16="http://schemas.microsoft.com/office/drawing/2014/main" id="{09D81C8C-F391-8C42-9DDE-7C946027F033}"/>
              </a:ext>
            </a:extLst>
          </p:cNvPr>
          <p:cNvSpPr/>
          <p:nvPr/>
        </p:nvSpPr>
        <p:spPr>
          <a:xfrm rot="16200000">
            <a:off x="2158895" y="4599804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0" name="向右箭號 249">
            <a:extLst>
              <a:ext uri="{FF2B5EF4-FFF2-40B4-BE49-F238E27FC236}">
                <a16:creationId xmlns:a16="http://schemas.microsoft.com/office/drawing/2014/main" id="{865F924A-6195-B34E-BBC1-497FB5C689CD}"/>
              </a:ext>
            </a:extLst>
          </p:cNvPr>
          <p:cNvSpPr/>
          <p:nvPr/>
        </p:nvSpPr>
        <p:spPr>
          <a:xfrm rot="16200000">
            <a:off x="2158896" y="4037033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橢圓 250">
                <a:extLst>
                  <a:ext uri="{FF2B5EF4-FFF2-40B4-BE49-F238E27FC236}">
                    <a16:creationId xmlns:a16="http://schemas.microsoft.com/office/drawing/2014/main" id="{69AABC1F-4CBA-8E46-85F4-F6CEBA3CD47A}"/>
                  </a:ext>
                </a:extLst>
              </p:cNvPr>
              <p:cNvSpPr/>
              <p:nvPr/>
            </p:nvSpPr>
            <p:spPr>
              <a:xfrm>
                <a:off x="2053934" y="3003725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1" name="橢圓 250">
                <a:extLst>
                  <a:ext uri="{FF2B5EF4-FFF2-40B4-BE49-F238E27FC236}">
                    <a16:creationId xmlns:a16="http://schemas.microsoft.com/office/drawing/2014/main" id="{69AABC1F-4CBA-8E46-85F4-F6CEBA3CD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934" y="3003725"/>
                <a:ext cx="391224" cy="40317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2" name="向右箭號 251">
            <a:extLst>
              <a:ext uri="{FF2B5EF4-FFF2-40B4-BE49-F238E27FC236}">
                <a16:creationId xmlns:a16="http://schemas.microsoft.com/office/drawing/2014/main" id="{EE9D28E8-2AA6-0844-B3D3-E73B87AEAD1D}"/>
              </a:ext>
            </a:extLst>
          </p:cNvPr>
          <p:cNvSpPr/>
          <p:nvPr/>
        </p:nvSpPr>
        <p:spPr>
          <a:xfrm>
            <a:off x="2511835" y="3139065"/>
            <a:ext cx="1998943" cy="13074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3" name="向右箭號 252">
            <a:extLst>
              <a:ext uri="{FF2B5EF4-FFF2-40B4-BE49-F238E27FC236}">
                <a16:creationId xmlns:a16="http://schemas.microsoft.com/office/drawing/2014/main" id="{79C0F8DC-D09D-6742-9DF6-BBB1F2302E04}"/>
              </a:ext>
            </a:extLst>
          </p:cNvPr>
          <p:cNvSpPr/>
          <p:nvPr/>
        </p:nvSpPr>
        <p:spPr>
          <a:xfrm rot="5400000">
            <a:off x="2825308" y="3272311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0B29D6E8-1C2E-1849-BF29-16198B69F11E}"/>
              </a:ext>
            </a:extLst>
          </p:cNvPr>
          <p:cNvSpPr/>
          <p:nvPr/>
        </p:nvSpPr>
        <p:spPr>
          <a:xfrm>
            <a:off x="2654533" y="3445004"/>
            <a:ext cx="523710" cy="316757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0BFD043E-E691-B840-86BD-7E3059C55FB8}"/>
              </a:ext>
            </a:extLst>
          </p:cNvPr>
          <p:cNvSpPr/>
          <p:nvPr/>
        </p:nvSpPr>
        <p:spPr>
          <a:xfrm>
            <a:off x="2654533" y="4644338"/>
            <a:ext cx="523710" cy="31675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向右箭號 255">
            <a:extLst>
              <a:ext uri="{FF2B5EF4-FFF2-40B4-BE49-F238E27FC236}">
                <a16:creationId xmlns:a16="http://schemas.microsoft.com/office/drawing/2014/main" id="{01D0ECA3-0290-0146-9CEA-E2C9B0E06602}"/>
              </a:ext>
            </a:extLst>
          </p:cNvPr>
          <p:cNvSpPr/>
          <p:nvPr/>
        </p:nvSpPr>
        <p:spPr>
          <a:xfrm rot="5400000">
            <a:off x="2825308" y="3811514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橢圓 256">
                <a:extLst>
                  <a:ext uri="{FF2B5EF4-FFF2-40B4-BE49-F238E27FC236}">
                    <a16:creationId xmlns:a16="http://schemas.microsoft.com/office/drawing/2014/main" id="{7860ED95-13B2-2443-9813-8D784F73E463}"/>
                  </a:ext>
                </a:extLst>
              </p:cNvPr>
              <p:cNvSpPr/>
              <p:nvPr/>
            </p:nvSpPr>
            <p:spPr>
              <a:xfrm>
                <a:off x="2720775" y="4020696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7" name="橢圓 256">
                <a:extLst>
                  <a:ext uri="{FF2B5EF4-FFF2-40B4-BE49-F238E27FC236}">
                    <a16:creationId xmlns:a16="http://schemas.microsoft.com/office/drawing/2014/main" id="{7860ED95-13B2-2443-9813-8D784F73E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775" y="4020696"/>
                <a:ext cx="391224" cy="40317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向右箭號 257">
            <a:extLst>
              <a:ext uri="{FF2B5EF4-FFF2-40B4-BE49-F238E27FC236}">
                <a16:creationId xmlns:a16="http://schemas.microsoft.com/office/drawing/2014/main" id="{E1D7DF23-304D-9045-B525-F9B5F74C7A5D}"/>
              </a:ext>
            </a:extLst>
          </p:cNvPr>
          <p:cNvSpPr/>
          <p:nvPr/>
        </p:nvSpPr>
        <p:spPr>
          <a:xfrm rot="16200000">
            <a:off x="2825308" y="4476245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9" name="向右箭號 258">
            <a:extLst>
              <a:ext uri="{FF2B5EF4-FFF2-40B4-BE49-F238E27FC236}">
                <a16:creationId xmlns:a16="http://schemas.microsoft.com/office/drawing/2014/main" id="{58E3C4EB-7A5F-3C41-BF3C-6ECAF05DD02E}"/>
              </a:ext>
            </a:extLst>
          </p:cNvPr>
          <p:cNvSpPr/>
          <p:nvPr/>
        </p:nvSpPr>
        <p:spPr>
          <a:xfrm>
            <a:off x="3167257" y="4142917"/>
            <a:ext cx="169064" cy="15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0" name="向右箭號 259">
            <a:extLst>
              <a:ext uri="{FF2B5EF4-FFF2-40B4-BE49-F238E27FC236}">
                <a16:creationId xmlns:a16="http://schemas.microsoft.com/office/drawing/2014/main" id="{4D23EDD7-73ED-FC4C-8056-1921E79A0DBF}"/>
              </a:ext>
            </a:extLst>
          </p:cNvPr>
          <p:cNvSpPr/>
          <p:nvPr/>
        </p:nvSpPr>
        <p:spPr>
          <a:xfrm rot="16200000">
            <a:off x="2359371" y="3738677"/>
            <a:ext cx="2026411" cy="15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1" name="圓角矩形 260">
            <a:extLst>
              <a:ext uri="{FF2B5EF4-FFF2-40B4-BE49-F238E27FC236}">
                <a16:creationId xmlns:a16="http://schemas.microsoft.com/office/drawing/2014/main" id="{8BE0FD13-0357-4444-8225-1DCE016A7F5B}"/>
              </a:ext>
            </a:extLst>
          </p:cNvPr>
          <p:cNvSpPr/>
          <p:nvPr/>
        </p:nvSpPr>
        <p:spPr>
          <a:xfrm>
            <a:off x="307714" y="5171203"/>
            <a:ext cx="808972" cy="19644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kumimoji="1" lang="zh-TW" altLang="en-US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矩形 261">
            <a:extLst>
              <a:ext uri="{FF2B5EF4-FFF2-40B4-BE49-F238E27FC236}">
                <a16:creationId xmlns:a16="http://schemas.microsoft.com/office/drawing/2014/main" id="{EEF27EA3-0EAD-0447-914F-07DCF380CA20}"/>
              </a:ext>
            </a:extLst>
          </p:cNvPr>
          <p:cNvSpPr/>
          <p:nvPr/>
        </p:nvSpPr>
        <p:spPr>
          <a:xfrm>
            <a:off x="676005" y="4829283"/>
            <a:ext cx="72392" cy="30038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3" name="圓角矩形 262">
            <a:extLst>
              <a:ext uri="{FF2B5EF4-FFF2-40B4-BE49-F238E27FC236}">
                <a16:creationId xmlns:a16="http://schemas.microsoft.com/office/drawing/2014/main" id="{B24D851D-8C47-BF4B-80D3-7CE5B59AE5A4}"/>
              </a:ext>
            </a:extLst>
          </p:cNvPr>
          <p:cNvSpPr/>
          <p:nvPr/>
        </p:nvSpPr>
        <p:spPr>
          <a:xfrm>
            <a:off x="2967703" y="2565070"/>
            <a:ext cx="808972" cy="19644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kumimoji="1" lang="zh-TW" altLang="en-US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向右箭號 263">
            <a:extLst>
              <a:ext uri="{FF2B5EF4-FFF2-40B4-BE49-F238E27FC236}">
                <a16:creationId xmlns:a16="http://schemas.microsoft.com/office/drawing/2014/main" id="{20C37F40-33CF-5A47-88C2-83AF6DF7D8B3}"/>
              </a:ext>
            </a:extLst>
          </p:cNvPr>
          <p:cNvSpPr/>
          <p:nvPr/>
        </p:nvSpPr>
        <p:spPr>
          <a:xfrm rot="16200000">
            <a:off x="2167855" y="3417763"/>
            <a:ext cx="163813" cy="154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5" name="圓角矩形 264">
            <a:extLst>
              <a:ext uri="{FF2B5EF4-FFF2-40B4-BE49-F238E27FC236}">
                <a16:creationId xmlns:a16="http://schemas.microsoft.com/office/drawing/2014/main" id="{B4F11347-8C1F-EA42-A124-0164E924B8A2}"/>
              </a:ext>
            </a:extLst>
          </p:cNvPr>
          <p:cNvSpPr/>
          <p:nvPr/>
        </p:nvSpPr>
        <p:spPr>
          <a:xfrm>
            <a:off x="555689" y="2963423"/>
            <a:ext cx="3105506" cy="211525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8" name="向右箭號 267">
            <a:extLst>
              <a:ext uri="{FF2B5EF4-FFF2-40B4-BE49-F238E27FC236}">
                <a16:creationId xmlns:a16="http://schemas.microsoft.com/office/drawing/2014/main" id="{D45F7495-9984-B448-A99F-485E16D65950}"/>
              </a:ext>
            </a:extLst>
          </p:cNvPr>
          <p:cNvSpPr/>
          <p:nvPr/>
        </p:nvSpPr>
        <p:spPr>
          <a:xfrm>
            <a:off x="8494948" y="4723351"/>
            <a:ext cx="2161192" cy="15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2B8E7962-1E3C-5540-8BA5-1417185D937F}"/>
              </a:ext>
            </a:extLst>
          </p:cNvPr>
          <p:cNvSpPr/>
          <p:nvPr/>
        </p:nvSpPr>
        <p:spPr>
          <a:xfrm>
            <a:off x="8726543" y="3905525"/>
            <a:ext cx="523710" cy="31675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橢圓 269">
                <a:extLst>
                  <a:ext uri="{FF2B5EF4-FFF2-40B4-BE49-F238E27FC236}">
                    <a16:creationId xmlns:a16="http://schemas.microsoft.com/office/drawing/2014/main" id="{0FA466D3-5639-A84D-A825-0AE147156D85}"/>
                  </a:ext>
                </a:extLst>
              </p:cNvPr>
              <p:cNvSpPr/>
              <p:nvPr/>
            </p:nvSpPr>
            <p:spPr>
              <a:xfrm>
                <a:off x="8792786" y="3003586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0" name="橢圓 269">
                <a:extLst>
                  <a:ext uri="{FF2B5EF4-FFF2-40B4-BE49-F238E27FC236}">
                    <a16:creationId xmlns:a16="http://schemas.microsoft.com/office/drawing/2014/main" id="{0FA466D3-5639-A84D-A825-0AE147156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786" y="3003586"/>
                <a:ext cx="391224" cy="40317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向右箭號 270">
            <a:extLst>
              <a:ext uri="{FF2B5EF4-FFF2-40B4-BE49-F238E27FC236}">
                <a16:creationId xmlns:a16="http://schemas.microsoft.com/office/drawing/2014/main" id="{1E51D4FD-3204-CE41-96DD-8094DE15C296}"/>
              </a:ext>
            </a:extLst>
          </p:cNvPr>
          <p:cNvSpPr/>
          <p:nvPr/>
        </p:nvSpPr>
        <p:spPr>
          <a:xfrm rot="16200000">
            <a:off x="8739913" y="4443803"/>
            <a:ext cx="496973" cy="154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2" name="向右箭號 271">
            <a:extLst>
              <a:ext uri="{FF2B5EF4-FFF2-40B4-BE49-F238E27FC236}">
                <a16:creationId xmlns:a16="http://schemas.microsoft.com/office/drawing/2014/main" id="{B88E7185-6C35-7C4F-A3D1-DBBFB930C5F1}"/>
              </a:ext>
            </a:extLst>
          </p:cNvPr>
          <p:cNvSpPr/>
          <p:nvPr/>
        </p:nvSpPr>
        <p:spPr>
          <a:xfrm rot="16200000">
            <a:off x="8758139" y="3598251"/>
            <a:ext cx="460521" cy="1540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3" name="向右箭號 272">
            <a:extLst>
              <a:ext uri="{FF2B5EF4-FFF2-40B4-BE49-F238E27FC236}">
                <a16:creationId xmlns:a16="http://schemas.microsoft.com/office/drawing/2014/main" id="{505AFDA7-DD1E-1344-88CD-38635794BF36}"/>
              </a:ext>
            </a:extLst>
          </p:cNvPr>
          <p:cNvSpPr/>
          <p:nvPr/>
        </p:nvSpPr>
        <p:spPr>
          <a:xfrm>
            <a:off x="9250253" y="3139794"/>
            <a:ext cx="809104" cy="1587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橢圓 273">
                <a:extLst>
                  <a:ext uri="{FF2B5EF4-FFF2-40B4-BE49-F238E27FC236}">
                    <a16:creationId xmlns:a16="http://schemas.microsoft.com/office/drawing/2014/main" id="{102AF2E6-7B07-1746-828E-AA946CB3508E}"/>
                  </a:ext>
                </a:extLst>
              </p:cNvPr>
              <p:cNvSpPr/>
              <p:nvPr/>
            </p:nvSpPr>
            <p:spPr>
              <a:xfrm>
                <a:off x="10103630" y="3589735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4" name="橢圓 273">
                <a:extLst>
                  <a:ext uri="{FF2B5EF4-FFF2-40B4-BE49-F238E27FC236}">
                    <a16:creationId xmlns:a16="http://schemas.microsoft.com/office/drawing/2014/main" id="{102AF2E6-7B07-1746-828E-AA946CB35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630" y="3589735"/>
                <a:ext cx="391224" cy="40317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矩形 274">
            <a:extLst>
              <a:ext uri="{FF2B5EF4-FFF2-40B4-BE49-F238E27FC236}">
                <a16:creationId xmlns:a16="http://schemas.microsoft.com/office/drawing/2014/main" id="{77E2A68E-4FF0-684B-AE7C-8AA35DA557D6}"/>
              </a:ext>
            </a:extLst>
          </p:cNvPr>
          <p:cNvSpPr/>
          <p:nvPr/>
        </p:nvSpPr>
        <p:spPr>
          <a:xfrm>
            <a:off x="9381965" y="4223853"/>
            <a:ext cx="523710" cy="31675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向右箭號 275">
            <a:extLst>
              <a:ext uri="{FF2B5EF4-FFF2-40B4-BE49-F238E27FC236}">
                <a16:creationId xmlns:a16="http://schemas.microsoft.com/office/drawing/2014/main" id="{E43D4B51-8F17-054C-B044-605470EC9F0E}"/>
              </a:ext>
            </a:extLst>
          </p:cNvPr>
          <p:cNvSpPr/>
          <p:nvPr/>
        </p:nvSpPr>
        <p:spPr>
          <a:xfrm rot="16200000">
            <a:off x="9552738" y="4601211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285A0BC4-79F2-EA41-9B2D-2E6024C5130D}"/>
              </a:ext>
            </a:extLst>
          </p:cNvPr>
          <p:cNvSpPr/>
          <p:nvPr/>
        </p:nvSpPr>
        <p:spPr>
          <a:xfrm>
            <a:off x="9607295" y="3800822"/>
            <a:ext cx="72392" cy="3997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8" name="向右箭號 277">
            <a:extLst>
              <a:ext uri="{FF2B5EF4-FFF2-40B4-BE49-F238E27FC236}">
                <a16:creationId xmlns:a16="http://schemas.microsoft.com/office/drawing/2014/main" id="{38978122-6462-5F4C-A21F-11B63CBC0B05}"/>
              </a:ext>
            </a:extLst>
          </p:cNvPr>
          <p:cNvSpPr/>
          <p:nvPr/>
        </p:nvSpPr>
        <p:spPr>
          <a:xfrm>
            <a:off x="9607295" y="3696401"/>
            <a:ext cx="452062" cy="15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89E70D2B-CE3B-5B42-A9FA-9F439A230A6D}"/>
              </a:ext>
            </a:extLst>
          </p:cNvPr>
          <p:cNvSpPr/>
          <p:nvPr/>
        </p:nvSpPr>
        <p:spPr>
          <a:xfrm>
            <a:off x="10037387" y="4222282"/>
            <a:ext cx="523710" cy="316757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向右箭號 279">
            <a:extLst>
              <a:ext uri="{FF2B5EF4-FFF2-40B4-BE49-F238E27FC236}">
                <a16:creationId xmlns:a16="http://schemas.microsoft.com/office/drawing/2014/main" id="{BFEAC762-F7F8-DC45-9FBA-B7EBA5AE6A1B}"/>
              </a:ext>
            </a:extLst>
          </p:cNvPr>
          <p:cNvSpPr/>
          <p:nvPr/>
        </p:nvSpPr>
        <p:spPr>
          <a:xfrm rot="16200000">
            <a:off x="10208156" y="4599804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1" name="向右箭號 280">
            <a:extLst>
              <a:ext uri="{FF2B5EF4-FFF2-40B4-BE49-F238E27FC236}">
                <a16:creationId xmlns:a16="http://schemas.microsoft.com/office/drawing/2014/main" id="{331568DA-EDE9-CA40-9BF7-AC8520A05F16}"/>
              </a:ext>
            </a:extLst>
          </p:cNvPr>
          <p:cNvSpPr/>
          <p:nvPr/>
        </p:nvSpPr>
        <p:spPr>
          <a:xfrm rot="16200000">
            <a:off x="10208157" y="4037033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橢圓 281">
                <a:extLst>
                  <a:ext uri="{FF2B5EF4-FFF2-40B4-BE49-F238E27FC236}">
                    <a16:creationId xmlns:a16="http://schemas.microsoft.com/office/drawing/2014/main" id="{5A7DEE2A-87FA-1B4B-B228-0199B91EAF51}"/>
                  </a:ext>
                </a:extLst>
              </p:cNvPr>
              <p:cNvSpPr/>
              <p:nvPr/>
            </p:nvSpPr>
            <p:spPr>
              <a:xfrm>
                <a:off x="10103195" y="3003725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2" name="橢圓 281">
                <a:extLst>
                  <a:ext uri="{FF2B5EF4-FFF2-40B4-BE49-F238E27FC236}">
                    <a16:creationId xmlns:a16="http://schemas.microsoft.com/office/drawing/2014/main" id="{5A7DEE2A-87FA-1B4B-B228-0199B91EA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195" y="3003725"/>
                <a:ext cx="391224" cy="40317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3" name="向右箭號 282">
            <a:extLst>
              <a:ext uri="{FF2B5EF4-FFF2-40B4-BE49-F238E27FC236}">
                <a16:creationId xmlns:a16="http://schemas.microsoft.com/office/drawing/2014/main" id="{8161CE66-7F88-8549-B582-DE8C6C8EBB51}"/>
              </a:ext>
            </a:extLst>
          </p:cNvPr>
          <p:cNvSpPr/>
          <p:nvPr/>
        </p:nvSpPr>
        <p:spPr>
          <a:xfrm>
            <a:off x="10561097" y="3139065"/>
            <a:ext cx="1310974" cy="1594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4" name="向右箭號 283">
            <a:extLst>
              <a:ext uri="{FF2B5EF4-FFF2-40B4-BE49-F238E27FC236}">
                <a16:creationId xmlns:a16="http://schemas.microsoft.com/office/drawing/2014/main" id="{27BE21B8-A9A2-AE4C-A815-59FF133D32D7}"/>
              </a:ext>
            </a:extLst>
          </p:cNvPr>
          <p:cNvSpPr/>
          <p:nvPr/>
        </p:nvSpPr>
        <p:spPr>
          <a:xfrm rot="5400000">
            <a:off x="10874569" y="3272311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3C924A37-4B0F-304F-B5D2-51DAA3709714}"/>
              </a:ext>
            </a:extLst>
          </p:cNvPr>
          <p:cNvSpPr/>
          <p:nvPr/>
        </p:nvSpPr>
        <p:spPr>
          <a:xfrm>
            <a:off x="10703794" y="3445004"/>
            <a:ext cx="523710" cy="316757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D4DC539C-EB35-1849-965D-B1643E0961D9}"/>
              </a:ext>
            </a:extLst>
          </p:cNvPr>
          <p:cNvSpPr/>
          <p:nvPr/>
        </p:nvSpPr>
        <p:spPr>
          <a:xfrm>
            <a:off x="10703794" y="4644338"/>
            <a:ext cx="523710" cy="31675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𝜎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向右箭號 286">
            <a:extLst>
              <a:ext uri="{FF2B5EF4-FFF2-40B4-BE49-F238E27FC236}">
                <a16:creationId xmlns:a16="http://schemas.microsoft.com/office/drawing/2014/main" id="{531ACA74-93A7-A44A-97F2-DFCB482CFAFF}"/>
              </a:ext>
            </a:extLst>
          </p:cNvPr>
          <p:cNvSpPr/>
          <p:nvPr/>
        </p:nvSpPr>
        <p:spPr>
          <a:xfrm rot="5400000">
            <a:off x="10874569" y="3811514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橢圓 287">
                <a:extLst>
                  <a:ext uri="{FF2B5EF4-FFF2-40B4-BE49-F238E27FC236}">
                    <a16:creationId xmlns:a16="http://schemas.microsoft.com/office/drawing/2014/main" id="{7DDEE41B-9D11-A248-9E10-613755364C1C}"/>
                  </a:ext>
                </a:extLst>
              </p:cNvPr>
              <p:cNvSpPr/>
              <p:nvPr/>
            </p:nvSpPr>
            <p:spPr>
              <a:xfrm>
                <a:off x="10770036" y="4020696"/>
                <a:ext cx="391224" cy="40317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8" name="橢圓 287">
                <a:extLst>
                  <a:ext uri="{FF2B5EF4-FFF2-40B4-BE49-F238E27FC236}">
                    <a16:creationId xmlns:a16="http://schemas.microsoft.com/office/drawing/2014/main" id="{7DDEE41B-9D11-A248-9E10-613755364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036" y="4020696"/>
                <a:ext cx="391224" cy="40317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9" name="向右箭號 288">
            <a:extLst>
              <a:ext uri="{FF2B5EF4-FFF2-40B4-BE49-F238E27FC236}">
                <a16:creationId xmlns:a16="http://schemas.microsoft.com/office/drawing/2014/main" id="{9CC16A4B-9EEC-3146-9B20-D1B7164285E0}"/>
              </a:ext>
            </a:extLst>
          </p:cNvPr>
          <p:cNvSpPr/>
          <p:nvPr/>
        </p:nvSpPr>
        <p:spPr>
          <a:xfrm rot="16200000">
            <a:off x="10874569" y="4476245"/>
            <a:ext cx="182161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0" name="向右箭號 289">
            <a:extLst>
              <a:ext uri="{FF2B5EF4-FFF2-40B4-BE49-F238E27FC236}">
                <a16:creationId xmlns:a16="http://schemas.microsoft.com/office/drawing/2014/main" id="{E209E32E-DCAF-8043-A56E-F53366DEE580}"/>
              </a:ext>
            </a:extLst>
          </p:cNvPr>
          <p:cNvSpPr/>
          <p:nvPr/>
        </p:nvSpPr>
        <p:spPr>
          <a:xfrm>
            <a:off x="11216517" y="4142917"/>
            <a:ext cx="606665" cy="15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1" name="向右箭號 290">
            <a:extLst>
              <a:ext uri="{FF2B5EF4-FFF2-40B4-BE49-F238E27FC236}">
                <a16:creationId xmlns:a16="http://schemas.microsoft.com/office/drawing/2014/main" id="{D631FEEB-2EE2-7D49-BD99-A07C9C1D7AA6}"/>
              </a:ext>
            </a:extLst>
          </p:cNvPr>
          <p:cNvSpPr/>
          <p:nvPr/>
        </p:nvSpPr>
        <p:spPr>
          <a:xfrm rot="16200000">
            <a:off x="10731587" y="3415723"/>
            <a:ext cx="1379727" cy="1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2" name="圓角矩形 291">
            <a:extLst>
              <a:ext uri="{FF2B5EF4-FFF2-40B4-BE49-F238E27FC236}">
                <a16:creationId xmlns:a16="http://schemas.microsoft.com/office/drawing/2014/main" id="{2D1E48F7-8584-6744-BCD6-091BC0A17F8D}"/>
              </a:ext>
            </a:extLst>
          </p:cNvPr>
          <p:cNvSpPr/>
          <p:nvPr/>
        </p:nvSpPr>
        <p:spPr>
          <a:xfrm>
            <a:off x="8356975" y="5171203"/>
            <a:ext cx="808972" cy="19644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endParaRPr kumimoji="1" lang="zh-TW" altLang="en-US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A3F01326-E44B-F64D-8C57-EE8E41598F4B}"/>
              </a:ext>
            </a:extLst>
          </p:cNvPr>
          <p:cNvSpPr/>
          <p:nvPr/>
        </p:nvSpPr>
        <p:spPr>
          <a:xfrm>
            <a:off x="8725266" y="4829283"/>
            <a:ext cx="72392" cy="30038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4" name="圓角矩形 293">
            <a:extLst>
              <a:ext uri="{FF2B5EF4-FFF2-40B4-BE49-F238E27FC236}">
                <a16:creationId xmlns:a16="http://schemas.microsoft.com/office/drawing/2014/main" id="{50B62D1B-5350-824D-8278-86E33A022161}"/>
              </a:ext>
            </a:extLst>
          </p:cNvPr>
          <p:cNvSpPr/>
          <p:nvPr/>
        </p:nvSpPr>
        <p:spPr>
          <a:xfrm>
            <a:off x="11016964" y="2565070"/>
            <a:ext cx="808972" cy="19644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1" lang="en-US" altLang="zh-TW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endParaRPr kumimoji="1" lang="zh-TW" altLang="en-US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向右箭號 294">
            <a:extLst>
              <a:ext uri="{FF2B5EF4-FFF2-40B4-BE49-F238E27FC236}">
                <a16:creationId xmlns:a16="http://schemas.microsoft.com/office/drawing/2014/main" id="{D32042F6-5A6C-F14C-AC50-F101319FA9B0}"/>
              </a:ext>
            </a:extLst>
          </p:cNvPr>
          <p:cNvSpPr/>
          <p:nvPr/>
        </p:nvSpPr>
        <p:spPr>
          <a:xfrm rot="16200000">
            <a:off x="10217116" y="3417763"/>
            <a:ext cx="163813" cy="154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6" name="圓角矩形 295">
            <a:extLst>
              <a:ext uri="{FF2B5EF4-FFF2-40B4-BE49-F238E27FC236}">
                <a16:creationId xmlns:a16="http://schemas.microsoft.com/office/drawing/2014/main" id="{7042D042-2AC7-9048-8168-9CDAA4FAD92E}"/>
              </a:ext>
            </a:extLst>
          </p:cNvPr>
          <p:cNvSpPr/>
          <p:nvPr/>
        </p:nvSpPr>
        <p:spPr>
          <a:xfrm>
            <a:off x="8604950" y="2963423"/>
            <a:ext cx="3105506" cy="2115254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7" name="向右箭號 296">
            <a:extLst>
              <a:ext uri="{FF2B5EF4-FFF2-40B4-BE49-F238E27FC236}">
                <a16:creationId xmlns:a16="http://schemas.microsoft.com/office/drawing/2014/main" id="{275E9D51-4FA5-7F42-A107-AF6B58B38787}"/>
              </a:ext>
            </a:extLst>
          </p:cNvPr>
          <p:cNvSpPr/>
          <p:nvPr/>
        </p:nvSpPr>
        <p:spPr>
          <a:xfrm>
            <a:off x="3336320" y="4723351"/>
            <a:ext cx="1051676" cy="15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8" name="向右箭號 297">
            <a:extLst>
              <a:ext uri="{FF2B5EF4-FFF2-40B4-BE49-F238E27FC236}">
                <a16:creationId xmlns:a16="http://schemas.microsoft.com/office/drawing/2014/main" id="{A940C66A-FA17-B246-9252-288E987DD0E2}"/>
              </a:ext>
            </a:extLst>
          </p:cNvPr>
          <p:cNvSpPr/>
          <p:nvPr/>
        </p:nvSpPr>
        <p:spPr>
          <a:xfrm>
            <a:off x="7291848" y="4723351"/>
            <a:ext cx="1200376" cy="15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2418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Architecture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CA2DE06-BDC3-FA45-8AC9-1C7517AC2864}"/>
              </a:ext>
            </a:extLst>
          </p:cNvPr>
          <p:cNvSpPr/>
          <p:nvPr/>
        </p:nvSpPr>
        <p:spPr>
          <a:xfrm>
            <a:off x="1030862" y="3292780"/>
            <a:ext cx="1767051" cy="57976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State/Long-term Memory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7C1B4D44-9DEA-ED4E-A8FD-D663A8FED97E}"/>
              </a:ext>
            </a:extLst>
          </p:cNvPr>
          <p:cNvSpPr/>
          <p:nvPr/>
        </p:nvSpPr>
        <p:spPr>
          <a:xfrm>
            <a:off x="1030862" y="5569939"/>
            <a:ext cx="1767051" cy="579765"/>
          </a:xfrm>
          <a:prstGeom prst="roundRect">
            <a:avLst/>
          </a:prstGeom>
          <a:noFill/>
          <a:effectLst>
            <a:glow rad="1016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State/Short-term Memory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0E5C9E2F-C4F7-9146-AEFC-C3402AED3787}"/>
              </a:ext>
            </a:extLst>
          </p:cNvPr>
          <p:cNvSpPr/>
          <p:nvPr/>
        </p:nvSpPr>
        <p:spPr>
          <a:xfrm>
            <a:off x="2797912" y="3488648"/>
            <a:ext cx="505876" cy="2282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FBFCE5AB-E1F4-7C4E-B6CA-E8B819C78AE9}"/>
              </a:ext>
            </a:extLst>
          </p:cNvPr>
          <p:cNvSpPr/>
          <p:nvPr/>
        </p:nvSpPr>
        <p:spPr>
          <a:xfrm>
            <a:off x="2797912" y="5765807"/>
            <a:ext cx="4720726" cy="22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99036D-B2DF-C049-8DD6-D232F7B99AA5}"/>
              </a:ext>
            </a:extLst>
          </p:cNvPr>
          <p:cNvSpPr/>
          <p:nvPr/>
        </p:nvSpPr>
        <p:spPr>
          <a:xfrm>
            <a:off x="3303788" y="4589770"/>
            <a:ext cx="1143948" cy="45549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C6ACF0C3-ACC1-334D-AFBB-EEBD07BB2C95}"/>
                  </a:ext>
                </a:extLst>
              </p:cNvPr>
              <p:cNvSpPr/>
              <p:nvPr/>
            </p:nvSpPr>
            <p:spPr>
              <a:xfrm>
                <a:off x="3448484" y="3292780"/>
                <a:ext cx="854557" cy="57976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C6ACF0C3-ACC1-334D-AFBB-EEBD07BB2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84" y="3292780"/>
                <a:ext cx="854557" cy="57976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向右箭號 12">
            <a:extLst>
              <a:ext uri="{FF2B5EF4-FFF2-40B4-BE49-F238E27FC236}">
                <a16:creationId xmlns:a16="http://schemas.microsoft.com/office/drawing/2014/main" id="{5A0446E7-2A86-E742-8BE4-3DACEA7C41AA}"/>
              </a:ext>
            </a:extLst>
          </p:cNvPr>
          <p:cNvSpPr/>
          <p:nvPr/>
        </p:nvSpPr>
        <p:spPr>
          <a:xfrm rot="16200000">
            <a:off x="3518441" y="5306339"/>
            <a:ext cx="714649" cy="336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7A5EB44E-84EC-7B4E-8C68-D2BF6A9EE717}"/>
              </a:ext>
            </a:extLst>
          </p:cNvPr>
          <p:cNvSpPr/>
          <p:nvPr/>
        </p:nvSpPr>
        <p:spPr>
          <a:xfrm rot="16200000">
            <a:off x="3544651" y="4090432"/>
            <a:ext cx="662230" cy="336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8F0D1AD-BBF8-B548-A9FE-3858DC7779EA}"/>
              </a:ext>
            </a:extLst>
          </p:cNvPr>
          <p:cNvSpPr/>
          <p:nvPr/>
        </p:nvSpPr>
        <p:spPr>
          <a:xfrm>
            <a:off x="4447737" y="3488647"/>
            <a:ext cx="1767340" cy="22825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3F922F91-6A8C-7646-89DA-A42D6AB7C5C1}"/>
                  </a:ext>
                </a:extLst>
              </p:cNvPr>
              <p:cNvSpPr/>
              <p:nvPr/>
            </p:nvSpPr>
            <p:spPr>
              <a:xfrm>
                <a:off x="6311782" y="4135664"/>
                <a:ext cx="854557" cy="57976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3F922F91-6A8C-7646-89DA-A42D6AB7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782" y="4135664"/>
                <a:ext cx="854557" cy="57976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8B7A99FD-81C3-D547-AFEF-65E0C81454C1}"/>
              </a:ext>
            </a:extLst>
          </p:cNvPr>
          <p:cNvSpPr/>
          <p:nvPr/>
        </p:nvSpPr>
        <p:spPr>
          <a:xfrm>
            <a:off x="4735437" y="5047527"/>
            <a:ext cx="1143948" cy="45549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D48AD21C-D2DE-3347-9941-1423089EEFC6}"/>
              </a:ext>
            </a:extLst>
          </p:cNvPr>
          <p:cNvSpPr/>
          <p:nvPr/>
        </p:nvSpPr>
        <p:spPr>
          <a:xfrm rot="16200000">
            <a:off x="5176435" y="5532693"/>
            <a:ext cx="261948" cy="336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EBE486-B7D6-704F-8F13-C254811B8352}"/>
              </a:ext>
            </a:extLst>
          </p:cNvPr>
          <p:cNvSpPr/>
          <p:nvPr/>
        </p:nvSpPr>
        <p:spPr>
          <a:xfrm>
            <a:off x="5227630" y="4439207"/>
            <a:ext cx="158127" cy="57486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574ACBCD-F74A-BA4F-B888-21E0F8348AC3}"/>
              </a:ext>
            </a:extLst>
          </p:cNvPr>
          <p:cNvSpPr/>
          <p:nvPr/>
        </p:nvSpPr>
        <p:spPr>
          <a:xfrm>
            <a:off x="5227630" y="4289049"/>
            <a:ext cx="987447" cy="22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4A30D9-336B-A547-A605-E39BD3A134B2}"/>
              </a:ext>
            </a:extLst>
          </p:cNvPr>
          <p:cNvSpPr/>
          <p:nvPr/>
        </p:nvSpPr>
        <p:spPr>
          <a:xfrm>
            <a:off x="6167087" y="5045268"/>
            <a:ext cx="1143948" cy="455497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68367039-0841-9846-9C76-69BA378A09AB}"/>
              </a:ext>
            </a:extLst>
          </p:cNvPr>
          <p:cNvSpPr/>
          <p:nvPr/>
        </p:nvSpPr>
        <p:spPr>
          <a:xfrm rot="16200000">
            <a:off x="6608075" y="5530670"/>
            <a:ext cx="261948" cy="336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F225CDCA-1FB2-E048-BED9-D0C5E7867514}"/>
              </a:ext>
            </a:extLst>
          </p:cNvPr>
          <p:cNvSpPr/>
          <p:nvPr/>
        </p:nvSpPr>
        <p:spPr>
          <a:xfrm rot="16200000">
            <a:off x="6608076" y="4721404"/>
            <a:ext cx="261948" cy="336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F843C31A-F60B-334F-8A3E-8C49CB2F6DED}"/>
                  </a:ext>
                </a:extLst>
              </p:cNvPr>
              <p:cNvSpPr/>
              <p:nvPr/>
            </p:nvSpPr>
            <p:spPr>
              <a:xfrm>
                <a:off x="6310831" y="3292979"/>
                <a:ext cx="854557" cy="57976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F843C31A-F60B-334F-8A3E-8C49CB2F6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831" y="3292979"/>
                <a:ext cx="854557" cy="57976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向右箭號 26">
            <a:extLst>
              <a:ext uri="{FF2B5EF4-FFF2-40B4-BE49-F238E27FC236}">
                <a16:creationId xmlns:a16="http://schemas.microsoft.com/office/drawing/2014/main" id="{F34EC490-8AF9-A647-B212-991EAA24B6D2}"/>
              </a:ext>
            </a:extLst>
          </p:cNvPr>
          <p:cNvSpPr/>
          <p:nvPr/>
        </p:nvSpPr>
        <p:spPr>
          <a:xfrm>
            <a:off x="7311034" y="3487599"/>
            <a:ext cx="2863582" cy="2293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B9F7F2B7-14F4-9748-86FE-AF5E39587D73}"/>
              </a:ext>
            </a:extLst>
          </p:cNvPr>
          <p:cNvSpPr/>
          <p:nvPr/>
        </p:nvSpPr>
        <p:spPr>
          <a:xfrm rot="5400000">
            <a:off x="8063730" y="3621731"/>
            <a:ext cx="261948" cy="336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FEC6F4A-8589-A246-B9F3-AF7351708349}"/>
              </a:ext>
            </a:extLst>
          </p:cNvPr>
          <p:cNvSpPr/>
          <p:nvPr/>
        </p:nvSpPr>
        <p:spPr>
          <a:xfrm>
            <a:off x="7622730" y="3927540"/>
            <a:ext cx="1143948" cy="455497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EE9609F-7D03-8449-9030-733EBFF653A9}"/>
              </a:ext>
            </a:extLst>
          </p:cNvPr>
          <p:cNvSpPr/>
          <p:nvPr/>
        </p:nvSpPr>
        <p:spPr>
          <a:xfrm>
            <a:off x="7622730" y="5652185"/>
            <a:ext cx="1143948" cy="455497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1110F500-FB1E-A34D-AAD3-371388A67051}"/>
              </a:ext>
            </a:extLst>
          </p:cNvPr>
          <p:cNvSpPr/>
          <p:nvPr/>
        </p:nvSpPr>
        <p:spPr>
          <a:xfrm rot="5400000">
            <a:off x="8063730" y="4397106"/>
            <a:ext cx="261948" cy="336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C8A3548-7107-DF47-94DB-887C9AB934A2}"/>
                  </a:ext>
                </a:extLst>
              </p:cNvPr>
              <p:cNvSpPr/>
              <p:nvPr/>
            </p:nvSpPr>
            <p:spPr>
              <a:xfrm>
                <a:off x="7767424" y="4755386"/>
                <a:ext cx="854557" cy="57976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C8A3548-7107-DF47-94DB-887C9AB93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424" y="4755386"/>
                <a:ext cx="854557" cy="57976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向右箭號 32">
            <a:extLst>
              <a:ext uri="{FF2B5EF4-FFF2-40B4-BE49-F238E27FC236}">
                <a16:creationId xmlns:a16="http://schemas.microsoft.com/office/drawing/2014/main" id="{0DF8E723-713D-B043-8E39-CB0982AD7E66}"/>
              </a:ext>
            </a:extLst>
          </p:cNvPr>
          <p:cNvSpPr/>
          <p:nvPr/>
        </p:nvSpPr>
        <p:spPr>
          <a:xfrm rot="16200000">
            <a:off x="8063730" y="5352992"/>
            <a:ext cx="261948" cy="336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1EBBAFD0-4020-9F4D-8DE0-339612C53158}"/>
              </a:ext>
            </a:extLst>
          </p:cNvPr>
          <p:cNvSpPr/>
          <p:nvPr/>
        </p:nvSpPr>
        <p:spPr>
          <a:xfrm>
            <a:off x="8742679" y="4931141"/>
            <a:ext cx="1325149" cy="22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A1ABE05-61AD-D34B-A203-C0A66ADA908A}"/>
              </a:ext>
            </a:extLst>
          </p:cNvPr>
          <p:cNvSpPr/>
          <p:nvPr/>
        </p:nvSpPr>
        <p:spPr>
          <a:xfrm rot="16200000">
            <a:off x="8198292" y="3827958"/>
            <a:ext cx="1984051" cy="336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6591E298-AD87-4444-98D4-61A15EBA2A6B}"/>
              </a:ext>
            </a:extLst>
          </p:cNvPr>
          <p:cNvSpPr/>
          <p:nvPr/>
        </p:nvSpPr>
        <p:spPr>
          <a:xfrm>
            <a:off x="10174618" y="4755386"/>
            <a:ext cx="1767051" cy="579765"/>
          </a:xfrm>
          <a:prstGeom prst="roundRect">
            <a:avLst/>
          </a:prstGeom>
          <a:noFill/>
          <a:effectLst>
            <a:glow rad="1016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Hidden State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0B159944-6EAD-5643-B361-3FCD57871BBF}"/>
              </a:ext>
            </a:extLst>
          </p:cNvPr>
          <p:cNvSpPr/>
          <p:nvPr/>
        </p:nvSpPr>
        <p:spPr>
          <a:xfrm>
            <a:off x="10174618" y="3312366"/>
            <a:ext cx="1767051" cy="57976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Cell State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567ABC98-45A9-1E4A-ABAC-990E48C191BA}"/>
              </a:ext>
            </a:extLst>
          </p:cNvPr>
          <p:cNvSpPr/>
          <p:nvPr/>
        </p:nvSpPr>
        <p:spPr>
          <a:xfrm>
            <a:off x="2496535" y="6409819"/>
            <a:ext cx="1767051" cy="28248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34726A4-CD49-B84C-BF57-29D3CB322520}"/>
              </a:ext>
            </a:extLst>
          </p:cNvPr>
          <p:cNvSpPr/>
          <p:nvPr/>
        </p:nvSpPr>
        <p:spPr>
          <a:xfrm>
            <a:off x="3300998" y="5918137"/>
            <a:ext cx="158127" cy="43195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052C46EF-1710-6C42-B527-EDBAEF5EFD89}"/>
              </a:ext>
            </a:extLst>
          </p:cNvPr>
          <p:cNvSpPr/>
          <p:nvPr/>
        </p:nvSpPr>
        <p:spPr>
          <a:xfrm>
            <a:off x="8306791" y="2662192"/>
            <a:ext cx="1767051" cy="282487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3A583507-6CAF-494E-8FB0-266F54343C3C}"/>
              </a:ext>
            </a:extLst>
          </p:cNvPr>
          <p:cNvSpPr/>
          <p:nvPr/>
        </p:nvSpPr>
        <p:spPr>
          <a:xfrm rot="16200000">
            <a:off x="6620798" y="3830731"/>
            <a:ext cx="235564" cy="337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73515FEE-2531-A945-A785-D9C6EA354064}"/>
              </a:ext>
            </a:extLst>
          </p:cNvPr>
          <p:cNvSpPr/>
          <p:nvPr/>
        </p:nvSpPr>
        <p:spPr>
          <a:xfrm>
            <a:off x="3038191" y="3235025"/>
            <a:ext cx="6783407" cy="3041742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7F694CAD-B53A-0242-9957-765123E93ACC}"/>
              </a:ext>
            </a:extLst>
          </p:cNvPr>
          <p:cNvGraphicFramePr>
            <a:graphicFrameLocks noGrp="1"/>
          </p:cNvGraphicFramePr>
          <p:nvPr/>
        </p:nvGraphicFramePr>
        <p:xfrm>
          <a:off x="878051" y="895522"/>
          <a:ext cx="399561" cy="1000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561">
                  <a:extLst>
                    <a:ext uri="{9D8B030D-6E8A-4147-A177-3AD203B41FA5}">
                      <a16:colId xmlns:a16="http://schemas.microsoft.com/office/drawing/2014/main" val="4227041207"/>
                    </a:ext>
                  </a:extLst>
                </a:gridCol>
              </a:tblGrid>
              <a:tr h="33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13645"/>
                  </a:ext>
                </a:extLst>
              </a:tr>
              <a:tr h="33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7271"/>
                  </a:ext>
                </a:extLst>
              </a:tr>
              <a:tr h="33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063477"/>
                  </a:ext>
                </a:extLst>
              </a:tr>
            </a:tbl>
          </a:graphicData>
        </a:graphic>
      </p:graphicFrame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0F5237D6-EF86-5A4A-BE2E-62FCEADBB270}"/>
              </a:ext>
            </a:extLst>
          </p:cNvPr>
          <p:cNvGraphicFramePr>
            <a:graphicFrameLocks noGrp="1"/>
          </p:cNvGraphicFramePr>
          <p:nvPr/>
        </p:nvGraphicFramePr>
        <p:xfrm>
          <a:off x="878050" y="1983847"/>
          <a:ext cx="399562" cy="1000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562">
                  <a:extLst>
                    <a:ext uri="{9D8B030D-6E8A-4147-A177-3AD203B41FA5}">
                      <a16:colId xmlns:a16="http://schemas.microsoft.com/office/drawing/2014/main" val="4227041207"/>
                    </a:ext>
                  </a:extLst>
                </a:gridCol>
              </a:tblGrid>
              <a:tr h="33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13645"/>
                  </a:ext>
                </a:extLst>
              </a:tr>
              <a:tr h="33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7271"/>
                  </a:ext>
                </a:extLst>
              </a:tr>
              <a:tr h="33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063477"/>
                  </a:ext>
                </a:extLst>
              </a:tr>
            </a:tbl>
          </a:graphicData>
        </a:graphic>
      </p:graphicFrame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54755D61-4B46-0C4C-8F40-65B9F031824D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1277612" y="1395848"/>
            <a:ext cx="339970" cy="360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5F594E8D-9DDC-514A-96B3-441DD01E6554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1277612" y="2155711"/>
            <a:ext cx="339970" cy="328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橢圓 53">
            <a:extLst>
              <a:ext uri="{FF2B5EF4-FFF2-40B4-BE49-F238E27FC236}">
                <a16:creationId xmlns:a16="http://schemas.microsoft.com/office/drawing/2014/main" id="{6876E7E4-BE7F-224B-A397-A40C7DBB986A}"/>
              </a:ext>
            </a:extLst>
          </p:cNvPr>
          <p:cNvSpPr/>
          <p:nvPr/>
        </p:nvSpPr>
        <p:spPr>
          <a:xfrm>
            <a:off x="1691763" y="1761877"/>
            <a:ext cx="282777" cy="35440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22C380F-DE17-0940-B5E4-ADBE30447360}"/>
              </a:ext>
            </a:extLst>
          </p:cNvPr>
          <p:cNvCxnSpPr>
            <a:cxnSpLocks/>
          </p:cNvCxnSpPr>
          <p:nvPr/>
        </p:nvCxnSpPr>
        <p:spPr>
          <a:xfrm>
            <a:off x="2179844" y="1882581"/>
            <a:ext cx="27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52BA5FB0-8E48-384E-B479-8BBCA3AF1965}"/>
              </a:ext>
            </a:extLst>
          </p:cNvPr>
          <p:cNvCxnSpPr>
            <a:cxnSpLocks/>
          </p:cNvCxnSpPr>
          <p:nvPr/>
        </p:nvCxnSpPr>
        <p:spPr>
          <a:xfrm>
            <a:off x="2179844" y="1966786"/>
            <a:ext cx="27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2422272D-031F-D64E-BE11-E2F5440B7B29}"/>
              </a:ext>
            </a:extLst>
          </p:cNvPr>
          <p:cNvGraphicFramePr>
            <a:graphicFrameLocks noGrp="1"/>
          </p:cNvGraphicFramePr>
          <p:nvPr/>
        </p:nvGraphicFramePr>
        <p:xfrm>
          <a:off x="2532972" y="1460269"/>
          <a:ext cx="737995" cy="1000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7995">
                  <a:extLst>
                    <a:ext uri="{9D8B030D-6E8A-4147-A177-3AD203B41FA5}">
                      <a16:colId xmlns:a16="http://schemas.microsoft.com/office/drawing/2014/main" val="4227041207"/>
                    </a:ext>
                  </a:extLst>
                </a:gridCol>
              </a:tblGrid>
              <a:tr h="33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0.5×0.6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13645"/>
                  </a:ext>
                </a:extLst>
              </a:tr>
              <a:tr h="33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0.5×0.8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7271"/>
                  </a:ext>
                </a:extLst>
              </a:tr>
              <a:tr h="33355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0.5×1.0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063477"/>
                  </a:ext>
                </a:extLst>
              </a:tr>
            </a:tbl>
          </a:graphicData>
        </a:graphic>
      </p:graphicFrame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3E7BBA8-0409-FD46-8182-AE594B99D3C0}"/>
              </a:ext>
            </a:extLst>
          </p:cNvPr>
          <p:cNvCxnSpPr>
            <a:cxnSpLocks/>
          </p:cNvCxnSpPr>
          <p:nvPr/>
        </p:nvCxnSpPr>
        <p:spPr>
          <a:xfrm>
            <a:off x="3345148" y="1882581"/>
            <a:ext cx="27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A91AE79E-44CC-F04C-8B71-C4A3986D210A}"/>
              </a:ext>
            </a:extLst>
          </p:cNvPr>
          <p:cNvCxnSpPr>
            <a:cxnSpLocks/>
          </p:cNvCxnSpPr>
          <p:nvPr/>
        </p:nvCxnSpPr>
        <p:spPr>
          <a:xfrm>
            <a:off x="3345148" y="1966786"/>
            <a:ext cx="27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F70DF854-49C7-F147-AE71-BF2DC8BB7431}"/>
              </a:ext>
            </a:extLst>
          </p:cNvPr>
          <p:cNvGraphicFramePr>
            <a:graphicFrameLocks noGrp="1"/>
          </p:cNvGraphicFramePr>
          <p:nvPr/>
        </p:nvGraphicFramePr>
        <p:xfrm>
          <a:off x="3683227" y="1458525"/>
          <a:ext cx="398502" cy="1000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8502">
                  <a:extLst>
                    <a:ext uri="{9D8B030D-6E8A-4147-A177-3AD203B41FA5}">
                      <a16:colId xmlns:a16="http://schemas.microsoft.com/office/drawing/2014/main" val="4227041207"/>
                    </a:ext>
                  </a:extLst>
                </a:gridCol>
              </a:tblGrid>
              <a:tr h="333551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0.3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013645"/>
                  </a:ext>
                </a:extLst>
              </a:tr>
              <a:tr h="333551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0.4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167271"/>
                  </a:ext>
                </a:extLst>
              </a:tr>
              <a:tr h="333551"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0.5</a:t>
                      </a:r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063477"/>
                  </a:ext>
                </a:extLst>
              </a:tr>
            </a:tbl>
          </a:graphicData>
        </a:graphic>
      </p:graphicFrame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94CF44EC-EDCE-1348-BD06-28A6EFDD0295}"/>
              </a:ext>
            </a:extLst>
          </p:cNvPr>
          <p:cNvGraphicFramePr>
            <a:graphicFrameLocks noGrp="1"/>
          </p:cNvGraphicFramePr>
          <p:nvPr/>
        </p:nvGraphicFramePr>
        <p:xfrm>
          <a:off x="4899591" y="892167"/>
          <a:ext cx="396301" cy="1004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301">
                  <a:extLst>
                    <a:ext uri="{9D8B030D-6E8A-4147-A177-3AD203B41FA5}">
                      <a16:colId xmlns:a16="http://schemas.microsoft.com/office/drawing/2014/main" val="4227041207"/>
                    </a:ext>
                  </a:extLst>
                </a:gridCol>
              </a:tblGrid>
              <a:tr h="3349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13645"/>
                  </a:ext>
                </a:extLst>
              </a:tr>
              <a:tr h="3349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7271"/>
                  </a:ext>
                </a:extLst>
              </a:tr>
              <a:tr h="3349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063477"/>
                  </a:ext>
                </a:extLst>
              </a:tr>
            </a:tbl>
          </a:graphicData>
        </a:graphic>
      </p:graphicFrame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5DAA6721-61B0-6547-80D4-6CFB9DEDDFD6}"/>
              </a:ext>
            </a:extLst>
          </p:cNvPr>
          <p:cNvGraphicFramePr>
            <a:graphicFrameLocks noGrp="1"/>
          </p:cNvGraphicFramePr>
          <p:nvPr/>
        </p:nvGraphicFramePr>
        <p:xfrm>
          <a:off x="4897218" y="1990764"/>
          <a:ext cx="394509" cy="992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509">
                  <a:extLst>
                    <a:ext uri="{9D8B030D-6E8A-4147-A177-3AD203B41FA5}">
                      <a16:colId xmlns:a16="http://schemas.microsoft.com/office/drawing/2014/main" val="4227041207"/>
                    </a:ext>
                  </a:extLst>
                </a:gridCol>
              </a:tblGrid>
              <a:tr h="3306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13645"/>
                  </a:ext>
                </a:extLst>
              </a:tr>
              <a:tr h="3306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7271"/>
                  </a:ext>
                </a:extLst>
              </a:tr>
              <a:tr h="3306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0634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641788CC-35BD-7F4A-9A9B-FF7FEFCA03BC}"/>
                  </a:ext>
                </a:extLst>
              </p:cNvPr>
              <p:cNvSpPr/>
              <p:nvPr/>
            </p:nvSpPr>
            <p:spPr>
              <a:xfrm>
                <a:off x="5731086" y="1766246"/>
                <a:ext cx="282777" cy="3544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641788CC-35BD-7F4A-9A9B-FF7FEFCA0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086" y="1766246"/>
                <a:ext cx="282777" cy="35440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B06247B7-EDA5-F349-A888-0569A6BA54CF}"/>
              </a:ext>
            </a:extLst>
          </p:cNvPr>
          <p:cNvCxnSpPr>
            <a:cxnSpLocks/>
          </p:cNvCxnSpPr>
          <p:nvPr/>
        </p:nvCxnSpPr>
        <p:spPr>
          <a:xfrm>
            <a:off x="6194364" y="1872562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FC220B96-1BEC-E841-91F9-FC631E672001}"/>
              </a:ext>
            </a:extLst>
          </p:cNvPr>
          <p:cNvCxnSpPr>
            <a:cxnSpLocks/>
          </p:cNvCxnSpPr>
          <p:nvPr/>
        </p:nvCxnSpPr>
        <p:spPr>
          <a:xfrm>
            <a:off x="6194364" y="1956767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83979F4A-5F0A-DE4A-9931-17378439221D}"/>
              </a:ext>
            </a:extLst>
          </p:cNvPr>
          <p:cNvGraphicFramePr>
            <a:graphicFrameLocks noGrp="1"/>
          </p:cNvGraphicFramePr>
          <p:nvPr/>
        </p:nvGraphicFramePr>
        <p:xfrm>
          <a:off x="6637255" y="1456361"/>
          <a:ext cx="742938" cy="10011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938">
                  <a:extLst>
                    <a:ext uri="{9D8B030D-6E8A-4147-A177-3AD203B41FA5}">
                      <a16:colId xmlns:a16="http://schemas.microsoft.com/office/drawing/2014/main" val="4227041207"/>
                    </a:ext>
                  </a:extLst>
                </a:gridCol>
              </a:tblGrid>
              <a:tr h="333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0.1+0.6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13645"/>
                  </a:ext>
                </a:extLst>
              </a:tr>
              <a:tr h="333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0.3+0.4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7271"/>
                  </a:ext>
                </a:extLst>
              </a:tr>
              <a:tr h="3337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0.5+0.2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063477"/>
                  </a:ext>
                </a:extLst>
              </a:tr>
            </a:tbl>
          </a:graphicData>
        </a:graphic>
      </p:graphicFrame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32389495-5B2D-E64B-88E4-FA2F9ECCB115}"/>
              </a:ext>
            </a:extLst>
          </p:cNvPr>
          <p:cNvGraphicFramePr>
            <a:graphicFrameLocks noGrp="1"/>
          </p:cNvGraphicFramePr>
          <p:nvPr/>
        </p:nvGraphicFramePr>
        <p:xfrm>
          <a:off x="7803804" y="1460394"/>
          <a:ext cx="399562" cy="998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9562">
                  <a:extLst>
                    <a:ext uri="{9D8B030D-6E8A-4147-A177-3AD203B41FA5}">
                      <a16:colId xmlns:a16="http://schemas.microsoft.com/office/drawing/2014/main" val="4227041207"/>
                    </a:ext>
                  </a:extLst>
                </a:gridCol>
              </a:tblGrid>
              <a:tr h="33295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13645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167271"/>
                  </a:ext>
                </a:extLst>
              </a:tr>
              <a:tr h="33295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063477"/>
                  </a:ext>
                </a:extLst>
              </a:tr>
            </a:tbl>
          </a:graphicData>
        </a:graphic>
      </p:graphicFrame>
      <p:sp>
        <p:nvSpPr>
          <p:cNvPr id="76" name="文字方塊 75">
            <a:extLst>
              <a:ext uri="{FF2B5EF4-FFF2-40B4-BE49-F238E27FC236}">
                <a16:creationId xmlns:a16="http://schemas.microsoft.com/office/drawing/2014/main" id="{52DE2A32-C3C3-384B-ADB5-4209A2EAB633}"/>
              </a:ext>
            </a:extLst>
          </p:cNvPr>
          <p:cNvSpPr txBox="1"/>
          <p:nvPr/>
        </p:nvSpPr>
        <p:spPr>
          <a:xfrm>
            <a:off x="5593194" y="865626"/>
            <a:ext cx="425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junction: element-by-element addition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5878916D-448A-E141-8B96-4BED82832D5E}"/>
              </a:ext>
            </a:extLst>
          </p:cNvPr>
          <p:cNvSpPr txBox="1"/>
          <p:nvPr/>
        </p:nvSpPr>
        <p:spPr>
          <a:xfrm>
            <a:off x="1440177" y="11641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37028FFE-9DDA-2548-8934-70871EF7E787}"/>
              </a:ext>
            </a:extLst>
          </p:cNvPr>
          <p:cNvCxnSpPr>
            <a:cxnSpLocks/>
          </p:cNvCxnSpPr>
          <p:nvPr/>
        </p:nvCxnSpPr>
        <p:spPr>
          <a:xfrm>
            <a:off x="5291727" y="1394188"/>
            <a:ext cx="339970" cy="360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949549B0-8B91-8344-8D7B-8E864AFA8218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5291727" y="2154052"/>
            <a:ext cx="339970" cy="332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94376D22-E1CE-2A45-85E2-E592AD0FD9FD}"/>
              </a:ext>
            </a:extLst>
          </p:cNvPr>
          <p:cNvCxnSpPr>
            <a:cxnSpLocks/>
          </p:cNvCxnSpPr>
          <p:nvPr/>
        </p:nvCxnSpPr>
        <p:spPr>
          <a:xfrm>
            <a:off x="7449770" y="1878402"/>
            <a:ext cx="27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1162D96B-F5E3-C742-8A0D-547AD3F577CE}"/>
              </a:ext>
            </a:extLst>
          </p:cNvPr>
          <p:cNvCxnSpPr>
            <a:cxnSpLocks/>
          </p:cNvCxnSpPr>
          <p:nvPr/>
        </p:nvCxnSpPr>
        <p:spPr>
          <a:xfrm>
            <a:off x="7449770" y="1962607"/>
            <a:ext cx="27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C10D4DB7-8EA1-3547-80E1-E8BD93BA6ECF}"/>
              </a:ext>
            </a:extLst>
          </p:cNvPr>
          <p:cNvSpPr txBox="1"/>
          <p:nvPr/>
        </p:nvSpPr>
        <p:spPr>
          <a:xfrm>
            <a:off x="-7501" y="120490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0DE5B779-62AF-7548-9AC6-3FAD73F1FF33}"/>
              </a:ext>
            </a:extLst>
          </p:cNvPr>
          <p:cNvSpPr txBox="1"/>
          <p:nvPr/>
        </p:nvSpPr>
        <p:spPr>
          <a:xfrm>
            <a:off x="-7502" y="2104908"/>
            <a:ext cx="847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On/Off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79846C4D-B5F5-4D40-AF5A-65ADB43CC186}"/>
              </a:ext>
            </a:extLst>
          </p:cNvPr>
          <p:cNvSpPr/>
          <p:nvPr/>
        </p:nvSpPr>
        <p:spPr>
          <a:xfrm>
            <a:off x="3150933" y="3081163"/>
            <a:ext cx="1417524" cy="2618117"/>
          </a:xfrm>
          <a:prstGeom prst="roundRect">
            <a:avLst/>
          </a:prstGeom>
          <a:solidFill>
            <a:schemeClr val="accent2">
              <a:lumMod val="75000"/>
              <a:alpha val="30000"/>
            </a:schemeClr>
          </a:solidFill>
          <a:ln>
            <a:solidFill>
              <a:schemeClr val="accent2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2C1CCCF7-6390-2B44-9483-E3032FBA0AC7}"/>
              </a:ext>
            </a:extLst>
          </p:cNvPr>
          <p:cNvSpPr/>
          <p:nvPr/>
        </p:nvSpPr>
        <p:spPr>
          <a:xfrm>
            <a:off x="4568434" y="4135664"/>
            <a:ext cx="2808065" cy="1584426"/>
          </a:xfrm>
          <a:prstGeom prst="roundRect">
            <a:avLst/>
          </a:prstGeom>
          <a:solidFill>
            <a:schemeClr val="accent4">
              <a:lumMod val="75000"/>
              <a:alpha val="30000"/>
            </a:schemeClr>
          </a:solidFill>
          <a:ln>
            <a:solidFill>
              <a:schemeClr val="accent2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8" name="圓角矩形 67">
            <a:extLst>
              <a:ext uri="{FF2B5EF4-FFF2-40B4-BE49-F238E27FC236}">
                <a16:creationId xmlns:a16="http://schemas.microsoft.com/office/drawing/2014/main" id="{B44975F0-E535-6747-B164-2DB7A8065A74}"/>
              </a:ext>
            </a:extLst>
          </p:cNvPr>
          <p:cNvSpPr/>
          <p:nvPr/>
        </p:nvSpPr>
        <p:spPr>
          <a:xfrm>
            <a:off x="7400150" y="3762618"/>
            <a:ext cx="1662528" cy="1958852"/>
          </a:xfrm>
          <a:prstGeom prst="roundRect">
            <a:avLst/>
          </a:prstGeom>
          <a:solidFill>
            <a:schemeClr val="accent6">
              <a:lumMod val="75000"/>
              <a:alpha val="30000"/>
            </a:schemeClr>
          </a:solidFill>
          <a:ln>
            <a:solidFill>
              <a:schemeClr val="accent6">
                <a:lumMod val="7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CFCBF9-EFF9-A240-8A2A-DC25B4D863DB}"/>
              </a:ext>
            </a:extLst>
          </p:cNvPr>
          <p:cNvSpPr txBox="1"/>
          <p:nvPr/>
        </p:nvSpPr>
        <p:spPr>
          <a:xfrm>
            <a:off x="154540" y="4480434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 Gate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36609B7-E69D-8944-B879-9010587E1B07}"/>
              </a:ext>
            </a:extLst>
          </p:cNvPr>
          <p:cNvSpPr txBox="1"/>
          <p:nvPr/>
        </p:nvSpPr>
        <p:spPr>
          <a:xfrm>
            <a:off x="5034640" y="6308406"/>
            <a:ext cx="1872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Gate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9F12629-4BC3-1B4E-834F-103F8EA81BF7}"/>
              </a:ext>
            </a:extLst>
          </p:cNvPr>
          <p:cNvSpPr txBox="1"/>
          <p:nvPr/>
        </p:nvSpPr>
        <p:spPr>
          <a:xfrm>
            <a:off x="9925690" y="5767795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Gate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303498F-5073-0E47-819D-82FBD875E8E0}"/>
              </a:ext>
            </a:extLst>
          </p:cNvPr>
          <p:cNvCxnSpPr>
            <a:cxnSpLocks/>
            <a:stCxn id="2" idx="1"/>
            <a:endCxn id="3" idx="3"/>
          </p:cNvCxnSpPr>
          <p:nvPr/>
        </p:nvCxnSpPr>
        <p:spPr>
          <a:xfrm flipH="1">
            <a:off x="2182659" y="4390222"/>
            <a:ext cx="968274" cy="351822"/>
          </a:xfrm>
          <a:prstGeom prst="straightConnector1">
            <a:avLst/>
          </a:prstGeom>
          <a:ln w="63500">
            <a:solidFill>
              <a:schemeClr val="accent2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1142655-4BFF-5444-B19B-82011E2E64F5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5972467" y="5720090"/>
            <a:ext cx="0" cy="721599"/>
          </a:xfrm>
          <a:prstGeom prst="straightConnector1">
            <a:avLst/>
          </a:prstGeom>
          <a:ln w="63500">
            <a:solidFill>
              <a:schemeClr val="accent4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D14B4F7D-4A50-5249-804A-F0CD2532D780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9062678" y="5390237"/>
            <a:ext cx="863012" cy="639168"/>
          </a:xfrm>
          <a:prstGeom prst="straightConnector1">
            <a:avLst/>
          </a:prstGeom>
          <a:ln w="63500">
            <a:solidFill>
              <a:schemeClr val="accent6">
                <a:lumMod val="75000"/>
                <a:alpha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5D4F5240-CF3E-F046-9588-3C17B67FCC18}"/>
              </a:ext>
            </a:extLst>
          </p:cNvPr>
          <p:cNvSpPr/>
          <p:nvPr/>
        </p:nvSpPr>
        <p:spPr>
          <a:xfrm>
            <a:off x="1069388" y="6944292"/>
            <a:ext cx="2974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Forget gate: </a:t>
            </a:r>
            <a:r>
              <a:rPr lang="zh-TW" altLang="en-US" dirty="0"/>
              <a:t>決定丟棄資料</a:t>
            </a:r>
          </a:p>
          <a:p>
            <a:r>
              <a:rPr lang="en-US" altLang="zh-TW" dirty="0"/>
              <a:t>Red line: </a:t>
            </a:r>
            <a:r>
              <a:rPr lang="zh-TW" altLang="en-US" dirty="0"/>
              <a:t>更新細胞狀態</a:t>
            </a:r>
          </a:p>
          <a:p>
            <a:r>
              <a:rPr lang="en-US" altLang="zh-TW" dirty="0"/>
              <a:t>Input gate: </a:t>
            </a:r>
            <a:r>
              <a:rPr lang="zh-TW" altLang="en-US" dirty="0"/>
              <a:t>確定更新的資料</a:t>
            </a:r>
          </a:p>
          <a:p>
            <a:r>
              <a:rPr lang="en-US" altLang="zh-TW" dirty="0"/>
              <a:t>Output gate: </a:t>
            </a:r>
            <a:r>
              <a:rPr lang="zh-TW" altLang="en-US" dirty="0"/>
              <a:t>輸出資料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8988FFE-9770-3A4F-84CB-AC13110CC5A6}"/>
              </a:ext>
            </a:extLst>
          </p:cNvPr>
          <p:cNvSpPr txBox="1"/>
          <p:nvPr/>
        </p:nvSpPr>
        <p:spPr>
          <a:xfrm>
            <a:off x="4386183" y="708693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Sigmoid</a:t>
            </a:r>
            <a:r>
              <a:rPr kumimoji="1" lang="zh-CN" altLang="en-US" dirty="0"/>
              <a:t>輸出</a:t>
            </a:r>
            <a:r>
              <a:rPr kumimoji="1" lang="en-US" altLang="zh-TW" dirty="0"/>
              <a:t>0</a:t>
            </a:r>
            <a:r>
              <a:rPr kumimoji="1" lang="zh-CN" altLang="en-US" dirty="0"/>
              <a:t>跟</a:t>
            </a:r>
            <a:r>
              <a:rPr kumimoji="1" lang="en-US" altLang="zh-TW" dirty="0"/>
              <a:t>1</a:t>
            </a:r>
            <a:r>
              <a:rPr kumimoji="1" lang="zh-CN" altLang="en-US" dirty="0"/>
              <a:t>當作控制閥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8800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Gate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CA2DE06-BDC3-FA45-8AC9-1C7517AC2864}"/>
              </a:ext>
            </a:extLst>
          </p:cNvPr>
          <p:cNvSpPr/>
          <p:nvPr/>
        </p:nvSpPr>
        <p:spPr>
          <a:xfrm>
            <a:off x="376518" y="2476358"/>
            <a:ext cx="1873025" cy="719000"/>
          </a:xfrm>
          <a:prstGeom prst="round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State/Long-term Memory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7C1B4D44-9DEA-ED4E-A8FD-D663A8FED97E}"/>
              </a:ext>
            </a:extLst>
          </p:cNvPr>
          <p:cNvSpPr/>
          <p:nvPr/>
        </p:nvSpPr>
        <p:spPr>
          <a:xfrm>
            <a:off x="376518" y="5300394"/>
            <a:ext cx="1873025" cy="719000"/>
          </a:xfrm>
          <a:prstGeom prst="roundRect">
            <a:avLst/>
          </a:prstGeom>
          <a:noFill/>
          <a:effectLst>
            <a:glow rad="1016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State/Short-term Memory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0E5C9E2F-C4F7-9146-AEFC-C3402AED3787}"/>
              </a:ext>
            </a:extLst>
          </p:cNvPr>
          <p:cNvSpPr/>
          <p:nvPr/>
        </p:nvSpPr>
        <p:spPr>
          <a:xfrm>
            <a:off x="2249542" y="2719265"/>
            <a:ext cx="536214" cy="283071"/>
          </a:xfrm>
          <a:prstGeom prst="rightArrow">
            <a:avLst/>
          </a:prstGeom>
          <a:solidFill>
            <a:srgbClr val="FF0000">
              <a:alpha val="10000"/>
            </a:srgbClr>
          </a:solidFill>
          <a:ln>
            <a:solidFill>
              <a:srgbClr val="FF0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FBFCE5AB-E1F4-7C4E-B6CA-E8B819C78AE9}"/>
              </a:ext>
            </a:extLst>
          </p:cNvPr>
          <p:cNvSpPr/>
          <p:nvPr/>
        </p:nvSpPr>
        <p:spPr>
          <a:xfrm>
            <a:off x="2249542" y="5543301"/>
            <a:ext cx="5003838" cy="283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99036D-B2DF-C049-8DD6-D232F7B99AA5}"/>
              </a:ext>
            </a:extLst>
          </p:cNvPr>
          <p:cNvSpPr/>
          <p:nvPr/>
        </p:nvSpPr>
        <p:spPr>
          <a:xfrm>
            <a:off x="2785756" y="4084830"/>
            <a:ext cx="1212553" cy="564888"/>
          </a:xfrm>
          <a:prstGeom prst="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C6ACF0C3-ACC1-334D-AFBB-EEBD07BB2C95}"/>
                  </a:ext>
                </a:extLst>
              </p:cNvPr>
              <p:cNvSpPr/>
              <p:nvPr/>
            </p:nvSpPr>
            <p:spPr>
              <a:xfrm>
                <a:off x="2939130" y="2476358"/>
                <a:ext cx="905807" cy="719000"/>
              </a:xfrm>
              <a:prstGeom prst="ellipse">
                <a:avLst/>
              </a:prstGeom>
              <a:noFill/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C6ACF0C3-ACC1-334D-AFBB-EEBD07BB2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30" y="2476358"/>
                <a:ext cx="905807" cy="719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向右箭號 12">
            <a:extLst>
              <a:ext uri="{FF2B5EF4-FFF2-40B4-BE49-F238E27FC236}">
                <a16:creationId xmlns:a16="http://schemas.microsoft.com/office/drawing/2014/main" id="{5A0446E7-2A86-E742-8BE4-3DACEA7C41AA}"/>
              </a:ext>
            </a:extLst>
          </p:cNvPr>
          <p:cNvSpPr/>
          <p:nvPr/>
        </p:nvSpPr>
        <p:spPr>
          <a:xfrm rot="16200000">
            <a:off x="2948898" y="5003800"/>
            <a:ext cx="886277" cy="356623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7A5EB44E-84EC-7B4E-8C68-D2BF6A9EE717}"/>
              </a:ext>
            </a:extLst>
          </p:cNvPr>
          <p:cNvSpPr/>
          <p:nvPr/>
        </p:nvSpPr>
        <p:spPr>
          <a:xfrm rot="16200000">
            <a:off x="2981402" y="3495883"/>
            <a:ext cx="821270" cy="356624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8F0D1AD-BBF8-B548-A9FE-3858DC7779EA}"/>
              </a:ext>
            </a:extLst>
          </p:cNvPr>
          <p:cNvSpPr/>
          <p:nvPr/>
        </p:nvSpPr>
        <p:spPr>
          <a:xfrm>
            <a:off x="3998310" y="2719264"/>
            <a:ext cx="1873331" cy="283071"/>
          </a:xfrm>
          <a:prstGeom prst="rightArrow">
            <a:avLst/>
          </a:prstGeom>
          <a:solidFill>
            <a:srgbClr val="FF0000">
              <a:alpha val="10000"/>
            </a:srgbClr>
          </a:solidFill>
          <a:ln>
            <a:solidFill>
              <a:srgbClr val="FF0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3F922F91-6A8C-7646-89DA-A42D6AB7C5C1}"/>
                  </a:ext>
                </a:extLst>
              </p:cNvPr>
              <p:cNvSpPr/>
              <p:nvPr/>
            </p:nvSpPr>
            <p:spPr>
              <a:xfrm>
                <a:off x="5974146" y="3521667"/>
                <a:ext cx="905807" cy="719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3F922F91-6A8C-7646-89DA-A42D6AB7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146" y="3521667"/>
                <a:ext cx="905807" cy="719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8B7A99FD-81C3-D547-AFEF-65E0C81454C1}"/>
              </a:ext>
            </a:extLst>
          </p:cNvPr>
          <p:cNvSpPr/>
          <p:nvPr/>
        </p:nvSpPr>
        <p:spPr>
          <a:xfrm>
            <a:off x="4303264" y="4652521"/>
            <a:ext cx="1212553" cy="564888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D48AD21C-D2DE-3347-9941-1423089EEFC6}"/>
              </a:ext>
            </a:extLst>
          </p:cNvPr>
          <p:cNvSpPr/>
          <p:nvPr/>
        </p:nvSpPr>
        <p:spPr>
          <a:xfrm rot="16200000">
            <a:off x="4747110" y="5284514"/>
            <a:ext cx="324857" cy="356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EBE486-B7D6-704F-8F13-C254811B8352}"/>
              </a:ext>
            </a:extLst>
          </p:cNvPr>
          <p:cNvSpPr/>
          <p:nvPr/>
        </p:nvSpPr>
        <p:spPr>
          <a:xfrm>
            <a:off x="4824975" y="3898108"/>
            <a:ext cx="167610" cy="7129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574ACBCD-F74A-BA4F-B888-21E0F8348AC3}"/>
              </a:ext>
            </a:extLst>
          </p:cNvPr>
          <p:cNvSpPr/>
          <p:nvPr/>
        </p:nvSpPr>
        <p:spPr>
          <a:xfrm>
            <a:off x="4824975" y="3711888"/>
            <a:ext cx="1046666" cy="283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4A30D9-336B-A547-A605-E39BD3A134B2}"/>
              </a:ext>
            </a:extLst>
          </p:cNvPr>
          <p:cNvSpPr/>
          <p:nvPr/>
        </p:nvSpPr>
        <p:spPr>
          <a:xfrm>
            <a:off x="5820773" y="4649719"/>
            <a:ext cx="1212553" cy="564888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68367039-0841-9846-9C76-69BA378A09AB}"/>
              </a:ext>
            </a:extLst>
          </p:cNvPr>
          <p:cNvSpPr/>
          <p:nvPr/>
        </p:nvSpPr>
        <p:spPr>
          <a:xfrm rot="16200000">
            <a:off x="6264609" y="5282005"/>
            <a:ext cx="324857" cy="356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F225CDCA-1FB2-E048-BED9-D0C5E7867514}"/>
              </a:ext>
            </a:extLst>
          </p:cNvPr>
          <p:cNvSpPr/>
          <p:nvPr/>
        </p:nvSpPr>
        <p:spPr>
          <a:xfrm rot="16200000">
            <a:off x="6264610" y="4278387"/>
            <a:ext cx="324857" cy="356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F843C31A-F60B-334F-8A3E-8C49CB2F6DED}"/>
                  </a:ext>
                </a:extLst>
              </p:cNvPr>
              <p:cNvSpPr/>
              <p:nvPr/>
            </p:nvSpPr>
            <p:spPr>
              <a:xfrm>
                <a:off x="5973138" y="2476604"/>
                <a:ext cx="905807" cy="719000"/>
              </a:xfrm>
              <a:prstGeom prst="ellipse">
                <a:avLst/>
              </a:prstGeom>
              <a:noFill/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F843C31A-F60B-334F-8A3E-8C49CB2F6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138" y="2476604"/>
                <a:ext cx="905807" cy="719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向右箭號 26">
            <a:extLst>
              <a:ext uri="{FF2B5EF4-FFF2-40B4-BE49-F238E27FC236}">
                <a16:creationId xmlns:a16="http://schemas.microsoft.com/office/drawing/2014/main" id="{F34EC490-8AF9-A647-B212-991EAA24B6D2}"/>
              </a:ext>
            </a:extLst>
          </p:cNvPr>
          <p:cNvSpPr/>
          <p:nvPr/>
        </p:nvSpPr>
        <p:spPr>
          <a:xfrm>
            <a:off x="7033325" y="2717964"/>
            <a:ext cx="3035317" cy="284371"/>
          </a:xfrm>
          <a:prstGeom prst="rightArrow">
            <a:avLst/>
          </a:prstGeom>
          <a:solidFill>
            <a:srgbClr val="FF0000">
              <a:alpha val="10000"/>
            </a:srgbClr>
          </a:solidFill>
          <a:ln>
            <a:solidFill>
              <a:srgbClr val="FF0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B9F7F2B7-14F4-9748-86FE-AF5E39587D73}"/>
              </a:ext>
            </a:extLst>
          </p:cNvPr>
          <p:cNvSpPr/>
          <p:nvPr/>
        </p:nvSpPr>
        <p:spPr>
          <a:xfrm rot="5400000">
            <a:off x="7807562" y="2914620"/>
            <a:ext cx="324857" cy="356617"/>
          </a:xfrm>
          <a:prstGeom prst="rightArrow">
            <a:avLst/>
          </a:prstGeom>
          <a:solidFill>
            <a:srgbClr val="FF0000">
              <a:alpha val="10000"/>
            </a:srgbClr>
          </a:solidFill>
          <a:ln>
            <a:solidFill>
              <a:srgbClr val="FF0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FEC6F4A-8589-A246-B9F3-AF7351708349}"/>
              </a:ext>
            </a:extLst>
          </p:cNvPr>
          <p:cNvSpPr/>
          <p:nvPr/>
        </p:nvSpPr>
        <p:spPr>
          <a:xfrm>
            <a:off x="7363714" y="3263560"/>
            <a:ext cx="1212553" cy="564888"/>
          </a:xfrm>
          <a:prstGeom prst="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EE9609F-7D03-8449-9030-733EBFF653A9}"/>
              </a:ext>
            </a:extLst>
          </p:cNvPr>
          <p:cNvSpPr/>
          <p:nvPr/>
        </p:nvSpPr>
        <p:spPr>
          <a:xfrm>
            <a:off x="7363714" y="5402392"/>
            <a:ext cx="1212553" cy="564888"/>
          </a:xfrm>
          <a:prstGeom prst="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1110F500-FB1E-A34D-AAD3-371388A67051}"/>
              </a:ext>
            </a:extLst>
          </p:cNvPr>
          <p:cNvSpPr/>
          <p:nvPr/>
        </p:nvSpPr>
        <p:spPr>
          <a:xfrm rot="5400000">
            <a:off x="7807562" y="3876207"/>
            <a:ext cx="324857" cy="356617"/>
          </a:xfrm>
          <a:prstGeom prst="rightArrow">
            <a:avLst/>
          </a:prstGeom>
          <a:solidFill>
            <a:srgbClr val="FF0000">
              <a:alpha val="10000"/>
            </a:srgbClr>
          </a:solidFill>
          <a:ln>
            <a:solidFill>
              <a:srgbClr val="FF0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C8A3548-7107-DF47-94DB-887C9AB934A2}"/>
                  </a:ext>
                </a:extLst>
              </p:cNvPr>
              <p:cNvSpPr/>
              <p:nvPr/>
            </p:nvSpPr>
            <p:spPr>
              <a:xfrm>
                <a:off x="7517086" y="4290220"/>
                <a:ext cx="905807" cy="719000"/>
              </a:xfrm>
              <a:prstGeom prst="ellipse">
                <a:avLst/>
              </a:prstGeom>
              <a:noFill/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C8A3548-7107-DF47-94DB-887C9AB93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086" y="4290220"/>
                <a:ext cx="905807" cy="719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向右箭號 32">
            <a:extLst>
              <a:ext uri="{FF2B5EF4-FFF2-40B4-BE49-F238E27FC236}">
                <a16:creationId xmlns:a16="http://schemas.microsoft.com/office/drawing/2014/main" id="{0DF8E723-713D-B043-8E39-CB0982AD7E66}"/>
              </a:ext>
            </a:extLst>
          </p:cNvPr>
          <p:cNvSpPr/>
          <p:nvPr/>
        </p:nvSpPr>
        <p:spPr>
          <a:xfrm rot="16200000">
            <a:off x="7807562" y="5061656"/>
            <a:ext cx="324857" cy="356617"/>
          </a:xfrm>
          <a:prstGeom prst="rightArrow">
            <a:avLst/>
          </a:prstGeom>
          <a:solidFill>
            <a:srgbClr val="FF0000">
              <a:alpha val="10000"/>
            </a:srgbClr>
          </a:solidFill>
          <a:ln>
            <a:solidFill>
              <a:srgbClr val="FF0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1EBBAFD0-4020-9F4D-8DE0-339612C53158}"/>
              </a:ext>
            </a:extLst>
          </p:cNvPr>
          <p:cNvSpPr/>
          <p:nvPr/>
        </p:nvSpPr>
        <p:spPr>
          <a:xfrm>
            <a:off x="8550829" y="4508184"/>
            <a:ext cx="1404621" cy="283071"/>
          </a:xfrm>
          <a:prstGeom prst="rightArrow">
            <a:avLst/>
          </a:prstGeom>
          <a:solidFill>
            <a:srgbClr val="FF0000">
              <a:alpha val="10000"/>
            </a:srgbClr>
          </a:solidFill>
          <a:ln>
            <a:solidFill>
              <a:srgbClr val="FF0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A1ABE05-61AD-D34B-A203-C0A66ADA908A}"/>
              </a:ext>
            </a:extLst>
          </p:cNvPr>
          <p:cNvSpPr/>
          <p:nvPr/>
        </p:nvSpPr>
        <p:spPr>
          <a:xfrm rot="16200000">
            <a:off x="7795045" y="3170374"/>
            <a:ext cx="2460536" cy="356617"/>
          </a:xfrm>
          <a:prstGeom prst="rightArrow">
            <a:avLst/>
          </a:prstGeom>
          <a:solidFill>
            <a:srgbClr val="FF0000">
              <a:alpha val="10000"/>
            </a:srgbClr>
          </a:solidFill>
          <a:ln>
            <a:solidFill>
              <a:srgbClr val="FF0000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6591E298-AD87-4444-98D4-61A15EBA2A6B}"/>
              </a:ext>
            </a:extLst>
          </p:cNvPr>
          <p:cNvSpPr/>
          <p:nvPr/>
        </p:nvSpPr>
        <p:spPr>
          <a:xfrm>
            <a:off x="10068644" y="4290220"/>
            <a:ext cx="1873025" cy="719000"/>
          </a:xfrm>
          <a:prstGeom prst="round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Hidden State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0B159944-6EAD-5643-B361-3FCD57871BBF}"/>
              </a:ext>
            </a:extLst>
          </p:cNvPr>
          <p:cNvSpPr/>
          <p:nvPr/>
        </p:nvSpPr>
        <p:spPr>
          <a:xfrm>
            <a:off x="10068644" y="2500647"/>
            <a:ext cx="1873025" cy="719000"/>
          </a:xfrm>
          <a:prstGeom prst="round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Cell State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567ABC98-45A9-1E4A-ABAC-990E48C191BA}"/>
              </a:ext>
            </a:extLst>
          </p:cNvPr>
          <p:cNvSpPr/>
          <p:nvPr/>
        </p:nvSpPr>
        <p:spPr>
          <a:xfrm>
            <a:off x="1930090" y="6341978"/>
            <a:ext cx="1873025" cy="35032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34726A4-CD49-B84C-BF57-29D3CB322520}"/>
              </a:ext>
            </a:extLst>
          </p:cNvPr>
          <p:cNvSpPr/>
          <p:nvPr/>
        </p:nvSpPr>
        <p:spPr>
          <a:xfrm>
            <a:off x="2782799" y="5732214"/>
            <a:ext cx="167610" cy="5356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052C46EF-1710-6C42-B527-EDBAEF5EFD89}"/>
              </a:ext>
            </a:extLst>
          </p:cNvPr>
          <p:cNvSpPr/>
          <p:nvPr/>
        </p:nvSpPr>
        <p:spPr>
          <a:xfrm>
            <a:off x="8088800" y="1694329"/>
            <a:ext cx="1873025" cy="350328"/>
          </a:xfrm>
          <a:prstGeom prst="round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3A583507-6CAF-494E-8FB0-266F54343C3C}"/>
              </a:ext>
            </a:extLst>
          </p:cNvPr>
          <p:cNvSpPr/>
          <p:nvPr/>
        </p:nvSpPr>
        <p:spPr>
          <a:xfrm rot="16200000">
            <a:off x="6280472" y="3173897"/>
            <a:ext cx="292137" cy="357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73515FEE-2531-A945-A785-D9C6EA354064}"/>
              </a:ext>
            </a:extLst>
          </p:cNvPr>
          <p:cNvSpPr/>
          <p:nvPr/>
        </p:nvSpPr>
        <p:spPr>
          <a:xfrm>
            <a:off x="2504231" y="2404732"/>
            <a:ext cx="7190222" cy="3772240"/>
          </a:xfrm>
          <a:prstGeom prst="roundRect">
            <a:avLst/>
          </a:prstGeom>
          <a:noFill/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E67AEAD-558B-2F4B-B0B3-3BACF4F988D5}"/>
              </a:ext>
            </a:extLst>
          </p:cNvPr>
          <p:cNvSpPr/>
          <p:nvPr/>
        </p:nvSpPr>
        <p:spPr>
          <a:xfrm>
            <a:off x="4279422" y="6388577"/>
            <a:ext cx="7024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ecide what new information will be stored in the long-term memory</a:t>
            </a:r>
          </a:p>
        </p:txBody>
      </p:sp>
    </p:spTree>
    <p:extLst>
      <p:ext uri="{BB962C8B-B14F-4D97-AF65-F5344CB8AC3E}">
        <p14:creationId xmlns:p14="http://schemas.microsoft.com/office/powerpoint/2010/main" val="3679556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 Gate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CA2DE06-BDC3-FA45-8AC9-1C7517AC2864}"/>
              </a:ext>
            </a:extLst>
          </p:cNvPr>
          <p:cNvSpPr/>
          <p:nvPr/>
        </p:nvSpPr>
        <p:spPr>
          <a:xfrm>
            <a:off x="172995" y="1955847"/>
            <a:ext cx="1602984" cy="76437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State/Long-term Memory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7C1B4D44-9DEA-ED4E-A8FD-D663A8FED97E}"/>
              </a:ext>
            </a:extLst>
          </p:cNvPr>
          <p:cNvSpPr/>
          <p:nvPr/>
        </p:nvSpPr>
        <p:spPr>
          <a:xfrm>
            <a:off x="172995" y="4958112"/>
            <a:ext cx="1602984" cy="764377"/>
          </a:xfrm>
          <a:prstGeom prst="roundRect">
            <a:avLst/>
          </a:prstGeom>
          <a:noFill/>
          <a:effectLst>
            <a:glow rad="1016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State/Short-term Memory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0E5C9E2F-C4F7-9146-AEFC-C3402AED3787}"/>
              </a:ext>
            </a:extLst>
          </p:cNvPr>
          <p:cNvSpPr/>
          <p:nvPr/>
        </p:nvSpPr>
        <p:spPr>
          <a:xfrm>
            <a:off x="1775978" y="2214085"/>
            <a:ext cx="458906" cy="3009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FBFCE5AB-E1F4-7C4E-B6CA-E8B819C78AE9}"/>
              </a:ext>
            </a:extLst>
          </p:cNvPr>
          <p:cNvSpPr/>
          <p:nvPr/>
        </p:nvSpPr>
        <p:spPr>
          <a:xfrm>
            <a:off x="2844800" y="5216349"/>
            <a:ext cx="3213595" cy="302400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99036D-B2DF-C049-8DD6-D232F7B99AA5}"/>
              </a:ext>
            </a:extLst>
          </p:cNvPr>
          <p:cNvSpPr/>
          <p:nvPr/>
        </p:nvSpPr>
        <p:spPr>
          <a:xfrm>
            <a:off x="2234885" y="3665832"/>
            <a:ext cx="1037735" cy="60053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C6ACF0C3-ACC1-334D-AFBB-EEBD07BB2C95}"/>
                  </a:ext>
                </a:extLst>
              </p:cNvPr>
              <p:cNvSpPr/>
              <p:nvPr/>
            </p:nvSpPr>
            <p:spPr>
              <a:xfrm>
                <a:off x="2366146" y="1955847"/>
                <a:ext cx="775213" cy="764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C6ACF0C3-ACC1-334D-AFBB-EEBD07BB2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146" y="1955847"/>
                <a:ext cx="775213" cy="76437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向右箭號 12">
            <a:extLst>
              <a:ext uri="{FF2B5EF4-FFF2-40B4-BE49-F238E27FC236}">
                <a16:creationId xmlns:a16="http://schemas.microsoft.com/office/drawing/2014/main" id="{5A0446E7-2A86-E742-8BE4-3DACEA7C41AA}"/>
              </a:ext>
            </a:extLst>
          </p:cNvPr>
          <p:cNvSpPr/>
          <p:nvPr/>
        </p:nvSpPr>
        <p:spPr>
          <a:xfrm rot="16200000">
            <a:off x="2282650" y="4679760"/>
            <a:ext cx="942211" cy="305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7A5EB44E-84EC-7B4E-8C68-D2BF6A9EE717}"/>
              </a:ext>
            </a:extLst>
          </p:cNvPr>
          <p:cNvSpPr/>
          <p:nvPr/>
        </p:nvSpPr>
        <p:spPr>
          <a:xfrm rot="16200000">
            <a:off x="2317205" y="3076678"/>
            <a:ext cx="873101" cy="305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8F0D1AD-BBF8-B548-A9FE-3858DC7779EA}"/>
              </a:ext>
            </a:extLst>
          </p:cNvPr>
          <p:cNvSpPr/>
          <p:nvPr/>
        </p:nvSpPr>
        <p:spPr>
          <a:xfrm>
            <a:off x="3272620" y="2214083"/>
            <a:ext cx="1603246" cy="3009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3F922F91-6A8C-7646-89DA-A42D6AB7C5C1}"/>
                  </a:ext>
                </a:extLst>
              </p:cNvPr>
              <p:cNvSpPr/>
              <p:nvPr/>
            </p:nvSpPr>
            <p:spPr>
              <a:xfrm>
                <a:off x="4963593" y="3067127"/>
                <a:ext cx="775213" cy="764377"/>
              </a:xfrm>
              <a:prstGeom prst="ellipse">
                <a:avLst/>
              </a:prstGeom>
              <a:noFill/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3F922F91-6A8C-7646-89DA-A42D6AB7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593" y="3067127"/>
                <a:ext cx="775213" cy="76437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8B7A99FD-81C3-D547-AFEF-65E0C81454C1}"/>
              </a:ext>
            </a:extLst>
          </p:cNvPr>
          <p:cNvSpPr/>
          <p:nvPr/>
        </p:nvSpPr>
        <p:spPr>
          <a:xfrm>
            <a:off x="3533608" y="4269350"/>
            <a:ext cx="1037735" cy="600539"/>
          </a:xfrm>
          <a:prstGeom prst="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D48AD21C-D2DE-3347-9941-1423089EEFC6}"/>
              </a:ext>
            </a:extLst>
          </p:cNvPr>
          <p:cNvSpPr/>
          <p:nvPr/>
        </p:nvSpPr>
        <p:spPr>
          <a:xfrm rot="16200000">
            <a:off x="3879794" y="4978190"/>
            <a:ext cx="345359" cy="305202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EBE486-B7D6-704F-8F13-C254811B8352}"/>
              </a:ext>
            </a:extLst>
          </p:cNvPr>
          <p:cNvSpPr/>
          <p:nvPr/>
        </p:nvSpPr>
        <p:spPr>
          <a:xfrm>
            <a:off x="3980102" y="3467326"/>
            <a:ext cx="143445" cy="75791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574ACBCD-F74A-BA4F-B888-21E0F8348AC3}"/>
              </a:ext>
            </a:extLst>
          </p:cNvPr>
          <p:cNvSpPr/>
          <p:nvPr/>
        </p:nvSpPr>
        <p:spPr>
          <a:xfrm>
            <a:off x="3980102" y="3269354"/>
            <a:ext cx="895765" cy="300936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4A30D9-336B-A547-A605-E39BD3A134B2}"/>
              </a:ext>
            </a:extLst>
          </p:cNvPr>
          <p:cNvSpPr/>
          <p:nvPr/>
        </p:nvSpPr>
        <p:spPr>
          <a:xfrm>
            <a:off x="4832333" y="4266372"/>
            <a:ext cx="1037735" cy="600539"/>
          </a:xfrm>
          <a:prstGeom prst="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68367039-0841-9846-9C76-69BA378A09AB}"/>
              </a:ext>
            </a:extLst>
          </p:cNvPr>
          <p:cNvSpPr/>
          <p:nvPr/>
        </p:nvSpPr>
        <p:spPr>
          <a:xfrm rot="16200000">
            <a:off x="5178510" y="4975523"/>
            <a:ext cx="345359" cy="305202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F225CDCA-1FB2-E048-BED9-D0C5E7867514}"/>
              </a:ext>
            </a:extLst>
          </p:cNvPr>
          <p:cNvSpPr/>
          <p:nvPr/>
        </p:nvSpPr>
        <p:spPr>
          <a:xfrm rot="16200000">
            <a:off x="5178511" y="3908566"/>
            <a:ext cx="345359" cy="305202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F843C31A-F60B-334F-8A3E-8C49CB2F6DED}"/>
                  </a:ext>
                </a:extLst>
              </p:cNvPr>
              <p:cNvSpPr/>
              <p:nvPr/>
            </p:nvSpPr>
            <p:spPr>
              <a:xfrm>
                <a:off x="4962730" y="1956110"/>
                <a:ext cx="775213" cy="764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F843C31A-F60B-334F-8A3E-8C49CB2F6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730" y="1956110"/>
                <a:ext cx="775213" cy="76437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向右箭號 26">
            <a:extLst>
              <a:ext uri="{FF2B5EF4-FFF2-40B4-BE49-F238E27FC236}">
                <a16:creationId xmlns:a16="http://schemas.microsoft.com/office/drawing/2014/main" id="{F34EC490-8AF9-A647-B212-991EAA24B6D2}"/>
              </a:ext>
            </a:extLst>
          </p:cNvPr>
          <p:cNvSpPr/>
          <p:nvPr/>
        </p:nvSpPr>
        <p:spPr>
          <a:xfrm>
            <a:off x="5870067" y="2212702"/>
            <a:ext cx="2597705" cy="30231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B9F7F2B7-14F4-9748-86FE-AF5E39587D73}"/>
              </a:ext>
            </a:extLst>
          </p:cNvPr>
          <p:cNvSpPr/>
          <p:nvPr/>
        </p:nvSpPr>
        <p:spPr>
          <a:xfrm rot="5400000">
            <a:off x="6499010" y="2458729"/>
            <a:ext cx="345359" cy="305202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FEC6F4A-8589-A246-B9F3-AF7351708349}"/>
              </a:ext>
            </a:extLst>
          </p:cNvPr>
          <p:cNvSpPr/>
          <p:nvPr/>
        </p:nvSpPr>
        <p:spPr>
          <a:xfrm>
            <a:off x="6152822" y="2792731"/>
            <a:ext cx="1037735" cy="600539"/>
          </a:xfrm>
          <a:prstGeom prst="rect">
            <a:avLst/>
          </a:prstGeom>
          <a:noFill/>
          <a:ln>
            <a:solidFill>
              <a:srgbClr val="92D050">
                <a:alpha val="10000"/>
              </a:srgbClr>
            </a:solidFill>
          </a:ln>
          <a:effectLst>
            <a:glow rad="63500">
              <a:schemeClr val="accent6">
                <a:satMod val="175000"/>
                <a:alpha val="1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EE9609F-7D03-8449-9030-733EBFF653A9}"/>
              </a:ext>
            </a:extLst>
          </p:cNvPr>
          <p:cNvSpPr/>
          <p:nvPr/>
        </p:nvSpPr>
        <p:spPr>
          <a:xfrm>
            <a:off x="6152822" y="5066547"/>
            <a:ext cx="1037735" cy="600539"/>
          </a:xfrm>
          <a:prstGeom prst="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1110F500-FB1E-A34D-AAD3-371388A67051}"/>
              </a:ext>
            </a:extLst>
          </p:cNvPr>
          <p:cNvSpPr/>
          <p:nvPr/>
        </p:nvSpPr>
        <p:spPr>
          <a:xfrm rot="5400000">
            <a:off x="6499010" y="3481003"/>
            <a:ext cx="345359" cy="305202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C8A3548-7107-DF47-94DB-887C9AB934A2}"/>
                  </a:ext>
                </a:extLst>
              </p:cNvPr>
              <p:cNvSpPr/>
              <p:nvPr/>
            </p:nvSpPr>
            <p:spPr>
              <a:xfrm>
                <a:off x="6284082" y="3884184"/>
                <a:ext cx="775213" cy="764377"/>
              </a:xfrm>
              <a:prstGeom prst="ellipse">
                <a:avLst/>
              </a:prstGeom>
              <a:noFill/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C8A3548-7107-DF47-94DB-887C9AB93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082" y="3884184"/>
                <a:ext cx="775213" cy="76437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向右箭號 32">
            <a:extLst>
              <a:ext uri="{FF2B5EF4-FFF2-40B4-BE49-F238E27FC236}">
                <a16:creationId xmlns:a16="http://schemas.microsoft.com/office/drawing/2014/main" id="{0DF8E723-713D-B043-8E39-CB0982AD7E66}"/>
              </a:ext>
            </a:extLst>
          </p:cNvPr>
          <p:cNvSpPr/>
          <p:nvPr/>
        </p:nvSpPr>
        <p:spPr>
          <a:xfrm rot="16200000">
            <a:off x="6499010" y="4741268"/>
            <a:ext cx="345359" cy="305202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1EBBAFD0-4020-9F4D-8DE0-339612C53158}"/>
              </a:ext>
            </a:extLst>
          </p:cNvPr>
          <p:cNvSpPr/>
          <p:nvPr/>
        </p:nvSpPr>
        <p:spPr>
          <a:xfrm>
            <a:off x="7168786" y="4115904"/>
            <a:ext cx="1202112" cy="300936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A1ABE05-61AD-D34B-A203-C0A66ADA908A}"/>
              </a:ext>
            </a:extLst>
          </p:cNvPr>
          <p:cNvSpPr/>
          <p:nvPr/>
        </p:nvSpPr>
        <p:spPr>
          <a:xfrm rot="16200000">
            <a:off x="6266951" y="2730624"/>
            <a:ext cx="2615823" cy="305202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6591E298-AD87-4444-98D4-61A15EBA2A6B}"/>
              </a:ext>
            </a:extLst>
          </p:cNvPr>
          <p:cNvSpPr/>
          <p:nvPr/>
        </p:nvSpPr>
        <p:spPr>
          <a:xfrm>
            <a:off x="8467773" y="3884184"/>
            <a:ext cx="1602984" cy="764377"/>
          </a:xfrm>
          <a:prstGeom prst="round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Hidden State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0B159944-6EAD-5643-B361-3FCD57871BBF}"/>
              </a:ext>
            </a:extLst>
          </p:cNvPr>
          <p:cNvSpPr/>
          <p:nvPr/>
        </p:nvSpPr>
        <p:spPr>
          <a:xfrm>
            <a:off x="8467773" y="1981670"/>
            <a:ext cx="1602984" cy="764377"/>
          </a:xfrm>
          <a:prstGeom prst="round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Cell State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567ABC98-45A9-1E4A-ABAC-990E48C191BA}"/>
              </a:ext>
            </a:extLst>
          </p:cNvPr>
          <p:cNvSpPr/>
          <p:nvPr/>
        </p:nvSpPr>
        <p:spPr>
          <a:xfrm>
            <a:off x="1502583" y="6065431"/>
            <a:ext cx="1602984" cy="37243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34726A4-CD49-B84C-BF57-29D3CB322520}"/>
              </a:ext>
            </a:extLst>
          </p:cNvPr>
          <p:cNvSpPr/>
          <p:nvPr/>
        </p:nvSpPr>
        <p:spPr>
          <a:xfrm>
            <a:off x="2232354" y="5417185"/>
            <a:ext cx="143445" cy="56950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052C46EF-1710-6C42-B527-EDBAEF5EFD89}"/>
              </a:ext>
            </a:extLst>
          </p:cNvPr>
          <p:cNvSpPr/>
          <p:nvPr/>
        </p:nvSpPr>
        <p:spPr>
          <a:xfrm>
            <a:off x="6773370" y="1124464"/>
            <a:ext cx="1602984" cy="37243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3A583507-6CAF-494E-8FB0-266F54343C3C}"/>
              </a:ext>
            </a:extLst>
          </p:cNvPr>
          <p:cNvSpPr/>
          <p:nvPr/>
        </p:nvSpPr>
        <p:spPr>
          <a:xfrm rot="16200000">
            <a:off x="5195477" y="2734474"/>
            <a:ext cx="310574" cy="306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73515FEE-2531-A945-A785-D9C6EA354064}"/>
              </a:ext>
            </a:extLst>
          </p:cNvPr>
          <p:cNvSpPr/>
          <p:nvPr/>
        </p:nvSpPr>
        <p:spPr>
          <a:xfrm>
            <a:off x="1993948" y="1879702"/>
            <a:ext cx="6153582" cy="4010310"/>
          </a:xfrm>
          <a:prstGeom prst="roundRect">
            <a:avLst/>
          </a:prstGeom>
          <a:noFill/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928769F-DD16-964D-B15D-EC2422D129ED}"/>
              </a:ext>
            </a:extLst>
          </p:cNvPr>
          <p:cNvSpPr/>
          <p:nvPr/>
        </p:nvSpPr>
        <p:spPr>
          <a:xfrm rot="5400000">
            <a:off x="2262688" y="4868804"/>
            <a:ext cx="144000" cy="10080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6D099D-6E21-404C-9B94-B2FC531311EB}"/>
              </a:ext>
            </a:extLst>
          </p:cNvPr>
          <p:cNvSpPr/>
          <p:nvPr/>
        </p:nvSpPr>
        <p:spPr>
          <a:xfrm>
            <a:off x="188082" y="9964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dirty="0">
                <a:solidFill>
                  <a:srgbClr val="3C48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 which information from the </a:t>
            </a:r>
            <a:r>
              <a:rPr lang="en" altLang="zh-TW" b="1" dirty="0">
                <a:solidFill>
                  <a:srgbClr val="09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long-term memory</a:t>
            </a:r>
            <a:r>
              <a:rPr lang="en" altLang="zh-TW" dirty="0">
                <a:solidFill>
                  <a:srgbClr val="3C48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should be kept or discarded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09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7" name="表格 316">
            <a:extLst>
              <a:ext uri="{FF2B5EF4-FFF2-40B4-BE49-F238E27FC236}">
                <a16:creationId xmlns:a16="http://schemas.microsoft.com/office/drawing/2014/main" id="{859D0B0E-B6D6-492E-9BC7-D155BC82625D}"/>
              </a:ext>
            </a:extLst>
          </p:cNvPr>
          <p:cNvGraphicFramePr>
            <a:graphicFrameLocks noGrp="1"/>
          </p:cNvGraphicFramePr>
          <p:nvPr/>
        </p:nvGraphicFramePr>
        <p:xfrm>
          <a:off x="224235" y="2242831"/>
          <a:ext cx="3657598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514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1736093317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75609144"/>
                    </a:ext>
                  </a:extLst>
                </a:gridCol>
              </a:tblGrid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45680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26973"/>
                  </a:ext>
                </a:extLst>
              </a:tr>
            </a:tbl>
          </a:graphicData>
        </a:graphic>
      </p:graphicFrame>
      <p:sp>
        <p:nvSpPr>
          <p:cNvPr id="318" name="向右箭號 25">
            <a:extLst>
              <a:ext uri="{FF2B5EF4-FFF2-40B4-BE49-F238E27FC236}">
                <a16:creationId xmlns:a16="http://schemas.microsoft.com/office/drawing/2014/main" id="{F2F130F2-9F00-4162-B011-56F22798843E}"/>
              </a:ext>
            </a:extLst>
          </p:cNvPr>
          <p:cNvSpPr/>
          <p:nvPr/>
        </p:nvSpPr>
        <p:spPr>
          <a:xfrm>
            <a:off x="4926529" y="3486721"/>
            <a:ext cx="176658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9" name="橢圓 318">
            <a:extLst>
              <a:ext uri="{FF2B5EF4-FFF2-40B4-BE49-F238E27FC236}">
                <a16:creationId xmlns:a16="http://schemas.microsoft.com/office/drawing/2014/main" id="{6BCE332A-05DF-4ED3-A358-CEBC23E30F2A}"/>
              </a:ext>
            </a:extLst>
          </p:cNvPr>
          <p:cNvSpPr/>
          <p:nvPr/>
        </p:nvSpPr>
        <p:spPr>
          <a:xfrm>
            <a:off x="7578013" y="2001954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橢圓 319">
            <a:extLst>
              <a:ext uri="{FF2B5EF4-FFF2-40B4-BE49-F238E27FC236}">
                <a16:creationId xmlns:a16="http://schemas.microsoft.com/office/drawing/2014/main" id="{9C705E6B-E819-4F80-9365-84B45B9171E3}"/>
              </a:ext>
            </a:extLst>
          </p:cNvPr>
          <p:cNvSpPr/>
          <p:nvPr/>
        </p:nvSpPr>
        <p:spPr>
          <a:xfrm>
            <a:off x="7553325" y="4862244"/>
            <a:ext cx="637033" cy="675245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TW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kumimoji="1" lang="zh-TW" altLang="en-US" sz="16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橢圓 320">
            <a:extLst>
              <a:ext uri="{FF2B5EF4-FFF2-40B4-BE49-F238E27FC236}">
                <a16:creationId xmlns:a16="http://schemas.microsoft.com/office/drawing/2014/main" id="{9CF6D6A3-FD65-433C-AD80-8420FE7339AE}"/>
              </a:ext>
            </a:extLst>
          </p:cNvPr>
          <p:cNvSpPr/>
          <p:nvPr/>
        </p:nvSpPr>
        <p:spPr>
          <a:xfrm>
            <a:off x="8903526" y="2007743"/>
            <a:ext cx="637033" cy="675245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橢圓 321">
                <a:extLst>
                  <a:ext uri="{FF2B5EF4-FFF2-40B4-BE49-F238E27FC236}">
                    <a16:creationId xmlns:a16="http://schemas.microsoft.com/office/drawing/2014/main" id="{2F0305F1-F2C8-48CF-AD04-6D479DB47CCB}"/>
                  </a:ext>
                </a:extLst>
              </p:cNvPr>
              <p:cNvSpPr/>
              <p:nvPr/>
            </p:nvSpPr>
            <p:spPr>
              <a:xfrm>
                <a:off x="8878840" y="4862244"/>
                <a:ext cx="637033" cy="675245"/>
              </a:xfrm>
              <a:prstGeom prst="ellipse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m:rPr>
                          <m:nor/>
                        </m:rPr>
                        <a:rPr kumimoji="1" lang="en-US" altLang="zh-TW" sz="2000" b="1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</m:t>
                      </m:r>
                    </m:oMath>
                  </m:oMathPara>
                </a14:m>
                <a:endParaRPr kumimoji="1" lang="zh-TW" altLang="en-US" sz="16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2" name="橢圓 321">
                <a:extLst>
                  <a:ext uri="{FF2B5EF4-FFF2-40B4-BE49-F238E27FC236}">
                    <a16:creationId xmlns:a16="http://schemas.microsoft.com/office/drawing/2014/main" id="{2F0305F1-F2C8-48CF-AD04-6D479DB47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840" y="4862244"/>
                <a:ext cx="637033" cy="6752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3" name="直線箭頭接點 14">
            <a:extLst>
              <a:ext uri="{FF2B5EF4-FFF2-40B4-BE49-F238E27FC236}">
                <a16:creationId xmlns:a16="http://schemas.microsoft.com/office/drawing/2014/main" id="{FCBDEAB6-F05E-4DE9-AA1F-A1BFBAF30706}"/>
              </a:ext>
            </a:extLst>
          </p:cNvPr>
          <p:cNvCxnSpPr>
            <a:cxnSpLocks/>
            <a:stCxn id="319" idx="6"/>
            <a:endCxn id="321" idx="2"/>
          </p:cNvCxnSpPr>
          <p:nvPr/>
        </p:nvCxnSpPr>
        <p:spPr>
          <a:xfrm>
            <a:off x="8215046" y="2339577"/>
            <a:ext cx="688480" cy="5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直線箭頭接點 15">
            <a:extLst>
              <a:ext uri="{FF2B5EF4-FFF2-40B4-BE49-F238E27FC236}">
                <a16:creationId xmlns:a16="http://schemas.microsoft.com/office/drawing/2014/main" id="{EF69ED91-DFA0-411F-BF5B-543F4E2BF361}"/>
              </a:ext>
            </a:extLst>
          </p:cNvPr>
          <p:cNvCxnSpPr>
            <a:cxnSpLocks/>
            <a:stCxn id="319" idx="6"/>
            <a:endCxn id="344" idx="2"/>
          </p:cNvCxnSpPr>
          <p:nvPr/>
        </p:nvCxnSpPr>
        <p:spPr>
          <a:xfrm>
            <a:off x="8215046" y="2339577"/>
            <a:ext cx="870909" cy="14320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直線箭頭接點 16">
            <a:extLst>
              <a:ext uri="{FF2B5EF4-FFF2-40B4-BE49-F238E27FC236}">
                <a16:creationId xmlns:a16="http://schemas.microsoft.com/office/drawing/2014/main" id="{025682AB-66BA-4854-8E56-323A1858BFE0}"/>
              </a:ext>
            </a:extLst>
          </p:cNvPr>
          <p:cNvCxnSpPr>
            <a:cxnSpLocks/>
            <a:stCxn id="319" idx="6"/>
            <a:endCxn id="322" idx="2"/>
          </p:cNvCxnSpPr>
          <p:nvPr/>
        </p:nvCxnSpPr>
        <p:spPr>
          <a:xfrm>
            <a:off x="8215046" y="2339577"/>
            <a:ext cx="663794" cy="286029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直線箭頭接點 17">
            <a:extLst>
              <a:ext uri="{FF2B5EF4-FFF2-40B4-BE49-F238E27FC236}">
                <a16:creationId xmlns:a16="http://schemas.microsoft.com/office/drawing/2014/main" id="{EC07270D-37DD-41C3-880C-88A540D62E99}"/>
              </a:ext>
            </a:extLst>
          </p:cNvPr>
          <p:cNvCxnSpPr>
            <a:cxnSpLocks/>
            <a:stCxn id="334" idx="6"/>
            <a:endCxn id="322" idx="2"/>
          </p:cNvCxnSpPr>
          <p:nvPr/>
        </p:nvCxnSpPr>
        <p:spPr>
          <a:xfrm>
            <a:off x="7946615" y="3772598"/>
            <a:ext cx="932225" cy="142726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直線箭頭接點 18">
            <a:extLst>
              <a:ext uri="{FF2B5EF4-FFF2-40B4-BE49-F238E27FC236}">
                <a16:creationId xmlns:a16="http://schemas.microsoft.com/office/drawing/2014/main" id="{8F5973FE-AA73-4A21-AF13-E5ABDC97C561}"/>
              </a:ext>
            </a:extLst>
          </p:cNvPr>
          <p:cNvCxnSpPr>
            <a:cxnSpLocks/>
            <a:stCxn id="334" idx="6"/>
            <a:endCxn id="321" idx="2"/>
          </p:cNvCxnSpPr>
          <p:nvPr/>
        </p:nvCxnSpPr>
        <p:spPr>
          <a:xfrm flipV="1">
            <a:off x="7946615" y="2345366"/>
            <a:ext cx="956911" cy="14272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直線箭頭接點 19">
            <a:extLst>
              <a:ext uri="{FF2B5EF4-FFF2-40B4-BE49-F238E27FC236}">
                <a16:creationId xmlns:a16="http://schemas.microsoft.com/office/drawing/2014/main" id="{1C9446D9-23C1-4E01-A754-6195BCA61BF8}"/>
              </a:ext>
            </a:extLst>
          </p:cNvPr>
          <p:cNvCxnSpPr>
            <a:cxnSpLocks/>
            <a:stCxn id="334" idx="6"/>
          </p:cNvCxnSpPr>
          <p:nvPr/>
        </p:nvCxnSpPr>
        <p:spPr>
          <a:xfrm>
            <a:off x="7946615" y="3772598"/>
            <a:ext cx="1158438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直線箭頭接點 20">
            <a:extLst>
              <a:ext uri="{FF2B5EF4-FFF2-40B4-BE49-F238E27FC236}">
                <a16:creationId xmlns:a16="http://schemas.microsoft.com/office/drawing/2014/main" id="{47898A15-8720-4D97-A04F-7C2E2A88DDB0}"/>
              </a:ext>
            </a:extLst>
          </p:cNvPr>
          <p:cNvCxnSpPr>
            <a:cxnSpLocks/>
            <a:stCxn id="320" idx="6"/>
            <a:endCxn id="321" idx="2"/>
          </p:cNvCxnSpPr>
          <p:nvPr/>
        </p:nvCxnSpPr>
        <p:spPr>
          <a:xfrm flipV="1">
            <a:off x="8190358" y="2345366"/>
            <a:ext cx="713168" cy="28545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直線箭頭接點 21">
            <a:extLst>
              <a:ext uri="{FF2B5EF4-FFF2-40B4-BE49-F238E27FC236}">
                <a16:creationId xmlns:a16="http://schemas.microsoft.com/office/drawing/2014/main" id="{D33B19BE-94AD-401F-965B-4B1F374303E5}"/>
              </a:ext>
            </a:extLst>
          </p:cNvPr>
          <p:cNvCxnSpPr>
            <a:cxnSpLocks/>
            <a:stCxn id="320" idx="6"/>
            <a:endCxn id="344" idx="2"/>
          </p:cNvCxnSpPr>
          <p:nvPr/>
        </p:nvCxnSpPr>
        <p:spPr>
          <a:xfrm flipV="1">
            <a:off x="8190358" y="3771581"/>
            <a:ext cx="895597" cy="14282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直線箭頭接點 22">
            <a:extLst>
              <a:ext uri="{FF2B5EF4-FFF2-40B4-BE49-F238E27FC236}">
                <a16:creationId xmlns:a16="http://schemas.microsoft.com/office/drawing/2014/main" id="{81ED4C42-39AB-46C2-970A-FBF357FC4766}"/>
              </a:ext>
            </a:extLst>
          </p:cNvPr>
          <p:cNvCxnSpPr>
            <a:cxnSpLocks/>
            <a:stCxn id="320" idx="6"/>
            <a:endCxn id="322" idx="2"/>
          </p:cNvCxnSpPr>
          <p:nvPr/>
        </p:nvCxnSpPr>
        <p:spPr>
          <a:xfrm>
            <a:off x="8190358" y="5199867"/>
            <a:ext cx="6884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2" name="橢圓 331">
            <a:extLst>
              <a:ext uri="{FF2B5EF4-FFF2-40B4-BE49-F238E27FC236}">
                <a16:creationId xmlns:a16="http://schemas.microsoft.com/office/drawing/2014/main" id="{11A81860-42F7-4AF5-A69F-62BF51F0B6BF}"/>
              </a:ext>
            </a:extLst>
          </p:cNvPr>
          <p:cNvSpPr/>
          <p:nvPr/>
        </p:nvSpPr>
        <p:spPr>
          <a:xfrm>
            <a:off x="7789549" y="3040863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3" name="橢圓 332">
            <a:extLst>
              <a:ext uri="{FF2B5EF4-FFF2-40B4-BE49-F238E27FC236}">
                <a16:creationId xmlns:a16="http://schemas.microsoft.com/office/drawing/2014/main" id="{642E9812-E15D-4251-ABD2-497EC347DA6B}"/>
              </a:ext>
            </a:extLst>
          </p:cNvPr>
          <p:cNvSpPr/>
          <p:nvPr/>
        </p:nvSpPr>
        <p:spPr>
          <a:xfrm>
            <a:off x="7795690" y="334423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4" name="橢圓 333">
            <a:extLst>
              <a:ext uri="{FF2B5EF4-FFF2-40B4-BE49-F238E27FC236}">
                <a16:creationId xmlns:a16="http://schemas.microsoft.com/office/drawing/2014/main" id="{EAB5FAAC-1A28-4F7A-AC56-1A809682B45F}"/>
              </a:ext>
            </a:extLst>
          </p:cNvPr>
          <p:cNvSpPr/>
          <p:nvPr/>
        </p:nvSpPr>
        <p:spPr>
          <a:xfrm>
            <a:off x="7791364" y="369419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5" name="橢圓 334">
            <a:extLst>
              <a:ext uri="{FF2B5EF4-FFF2-40B4-BE49-F238E27FC236}">
                <a16:creationId xmlns:a16="http://schemas.microsoft.com/office/drawing/2014/main" id="{75E2E68E-7CCB-4702-839C-234B3C28C05E}"/>
              </a:ext>
            </a:extLst>
          </p:cNvPr>
          <p:cNvSpPr/>
          <p:nvPr/>
        </p:nvSpPr>
        <p:spPr>
          <a:xfrm>
            <a:off x="7791024" y="401026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6" name="橢圓 335">
            <a:extLst>
              <a:ext uri="{FF2B5EF4-FFF2-40B4-BE49-F238E27FC236}">
                <a16:creationId xmlns:a16="http://schemas.microsoft.com/office/drawing/2014/main" id="{F2677FF3-1F2D-43D5-8414-B69A2D7FE98E}"/>
              </a:ext>
            </a:extLst>
          </p:cNvPr>
          <p:cNvSpPr/>
          <p:nvPr/>
        </p:nvSpPr>
        <p:spPr>
          <a:xfrm>
            <a:off x="7792919" y="432057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7" name="矩形 336">
            <a:extLst>
              <a:ext uri="{FF2B5EF4-FFF2-40B4-BE49-F238E27FC236}">
                <a16:creationId xmlns:a16="http://schemas.microsoft.com/office/drawing/2014/main" id="{4F67D5D3-3CCB-4407-AAF0-0CF79933A2BC}"/>
              </a:ext>
            </a:extLst>
          </p:cNvPr>
          <p:cNvSpPr/>
          <p:nvPr/>
        </p:nvSpPr>
        <p:spPr>
          <a:xfrm>
            <a:off x="11086108" y="3558726"/>
            <a:ext cx="593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zh-TW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8" name="直線箭頭接點 87">
            <a:extLst>
              <a:ext uri="{FF2B5EF4-FFF2-40B4-BE49-F238E27FC236}">
                <a16:creationId xmlns:a16="http://schemas.microsoft.com/office/drawing/2014/main" id="{6D7832AB-0CCA-428D-AE5B-283BC7FFCA7B}"/>
              </a:ext>
            </a:extLst>
          </p:cNvPr>
          <p:cNvCxnSpPr>
            <a:cxnSpLocks/>
          </p:cNvCxnSpPr>
          <p:nvPr/>
        </p:nvCxnSpPr>
        <p:spPr>
          <a:xfrm>
            <a:off x="10710797" y="3766623"/>
            <a:ext cx="362925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橢圓 338">
            <a:extLst>
              <a:ext uri="{FF2B5EF4-FFF2-40B4-BE49-F238E27FC236}">
                <a16:creationId xmlns:a16="http://schemas.microsoft.com/office/drawing/2014/main" id="{C8443EF0-D3E4-4A64-81E7-E978307D89D8}"/>
              </a:ext>
            </a:extLst>
          </p:cNvPr>
          <p:cNvSpPr/>
          <p:nvPr/>
        </p:nvSpPr>
        <p:spPr>
          <a:xfrm>
            <a:off x="7789549" y="2760211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0" name="橢圓 339">
            <a:extLst>
              <a:ext uri="{FF2B5EF4-FFF2-40B4-BE49-F238E27FC236}">
                <a16:creationId xmlns:a16="http://schemas.microsoft.com/office/drawing/2014/main" id="{166675E6-6947-4D40-8F80-7F7503FAD01E}"/>
              </a:ext>
            </a:extLst>
          </p:cNvPr>
          <p:cNvSpPr/>
          <p:nvPr/>
        </p:nvSpPr>
        <p:spPr>
          <a:xfrm>
            <a:off x="7789549" y="462817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1" name="橢圓 340">
            <a:extLst>
              <a:ext uri="{FF2B5EF4-FFF2-40B4-BE49-F238E27FC236}">
                <a16:creationId xmlns:a16="http://schemas.microsoft.com/office/drawing/2014/main" id="{2614F277-50B6-4695-AD0A-A62D530A2840}"/>
              </a:ext>
            </a:extLst>
          </p:cNvPr>
          <p:cNvSpPr/>
          <p:nvPr/>
        </p:nvSpPr>
        <p:spPr>
          <a:xfrm>
            <a:off x="10079973" y="3429000"/>
            <a:ext cx="637033" cy="67524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en-US" altLang="zh-TW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2" name="橢圓 341">
            <a:extLst>
              <a:ext uri="{FF2B5EF4-FFF2-40B4-BE49-F238E27FC236}">
                <a16:creationId xmlns:a16="http://schemas.microsoft.com/office/drawing/2014/main" id="{C4FA8D23-58D7-4351-9C09-CFB019F12438}"/>
              </a:ext>
            </a:extLst>
          </p:cNvPr>
          <p:cNvSpPr/>
          <p:nvPr/>
        </p:nvSpPr>
        <p:spPr>
          <a:xfrm>
            <a:off x="9084140" y="3039846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3" name="橢圓 342">
            <a:extLst>
              <a:ext uri="{FF2B5EF4-FFF2-40B4-BE49-F238E27FC236}">
                <a16:creationId xmlns:a16="http://schemas.microsoft.com/office/drawing/2014/main" id="{03661AB5-F892-4973-9886-F7D097E5D260}"/>
              </a:ext>
            </a:extLst>
          </p:cNvPr>
          <p:cNvSpPr/>
          <p:nvPr/>
        </p:nvSpPr>
        <p:spPr>
          <a:xfrm>
            <a:off x="9090281" y="3343219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4" name="橢圓 343">
            <a:extLst>
              <a:ext uri="{FF2B5EF4-FFF2-40B4-BE49-F238E27FC236}">
                <a16:creationId xmlns:a16="http://schemas.microsoft.com/office/drawing/2014/main" id="{E35E3A2D-83EF-483A-BA2D-55FB49F3A716}"/>
              </a:ext>
            </a:extLst>
          </p:cNvPr>
          <p:cNvSpPr/>
          <p:nvPr/>
        </p:nvSpPr>
        <p:spPr>
          <a:xfrm>
            <a:off x="9085955" y="3693177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5" name="橢圓 344">
            <a:extLst>
              <a:ext uri="{FF2B5EF4-FFF2-40B4-BE49-F238E27FC236}">
                <a16:creationId xmlns:a16="http://schemas.microsoft.com/office/drawing/2014/main" id="{BF2A51E3-57E5-4C5C-8ED9-0B84023985C1}"/>
              </a:ext>
            </a:extLst>
          </p:cNvPr>
          <p:cNvSpPr/>
          <p:nvPr/>
        </p:nvSpPr>
        <p:spPr>
          <a:xfrm>
            <a:off x="9085615" y="400925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6" name="橢圓 345">
            <a:extLst>
              <a:ext uri="{FF2B5EF4-FFF2-40B4-BE49-F238E27FC236}">
                <a16:creationId xmlns:a16="http://schemas.microsoft.com/office/drawing/2014/main" id="{87E21614-73A9-404E-9C56-8B2A5C404293}"/>
              </a:ext>
            </a:extLst>
          </p:cNvPr>
          <p:cNvSpPr/>
          <p:nvPr/>
        </p:nvSpPr>
        <p:spPr>
          <a:xfrm>
            <a:off x="9087510" y="431955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7" name="橢圓 346">
            <a:extLst>
              <a:ext uri="{FF2B5EF4-FFF2-40B4-BE49-F238E27FC236}">
                <a16:creationId xmlns:a16="http://schemas.microsoft.com/office/drawing/2014/main" id="{E00AFF8A-BB0A-4840-BC8B-A92CC1D35013}"/>
              </a:ext>
            </a:extLst>
          </p:cNvPr>
          <p:cNvSpPr/>
          <p:nvPr/>
        </p:nvSpPr>
        <p:spPr>
          <a:xfrm>
            <a:off x="9084140" y="2759194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8" name="橢圓 347">
            <a:extLst>
              <a:ext uri="{FF2B5EF4-FFF2-40B4-BE49-F238E27FC236}">
                <a16:creationId xmlns:a16="http://schemas.microsoft.com/office/drawing/2014/main" id="{418663F5-F46A-40AF-A52D-7EC394FD833F}"/>
              </a:ext>
            </a:extLst>
          </p:cNvPr>
          <p:cNvSpPr/>
          <p:nvPr/>
        </p:nvSpPr>
        <p:spPr>
          <a:xfrm>
            <a:off x="9084140" y="4627160"/>
            <a:ext cx="155251" cy="156808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49" name="直線箭頭接點 20">
            <a:extLst>
              <a:ext uri="{FF2B5EF4-FFF2-40B4-BE49-F238E27FC236}">
                <a16:creationId xmlns:a16="http://schemas.microsoft.com/office/drawing/2014/main" id="{D0AE6212-8033-49F4-A332-0DE86F595850}"/>
              </a:ext>
            </a:extLst>
          </p:cNvPr>
          <p:cNvCxnSpPr>
            <a:cxnSpLocks/>
            <a:stCxn id="321" idx="6"/>
            <a:endCxn id="341" idx="2"/>
          </p:cNvCxnSpPr>
          <p:nvPr/>
        </p:nvCxnSpPr>
        <p:spPr>
          <a:xfrm>
            <a:off x="9540559" y="2345366"/>
            <a:ext cx="539414" cy="1421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0" name="直線箭頭接點 20">
            <a:extLst>
              <a:ext uri="{FF2B5EF4-FFF2-40B4-BE49-F238E27FC236}">
                <a16:creationId xmlns:a16="http://schemas.microsoft.com/office/drawing/2014/main" id="{74BA1405-5F6E-4F92-A4AE-2E2240944C72}"/>
              </a:ext>
            </a:extLst>
          </p:cNvPr>
          <p:cNvCxnSpPr>
            <a:cxnSpLocks/>
            <a:stCxn id="322" idx="6"/>
            <a:endCxn id="341" idx="2"/>
          </p:cNvCxnSpPr>
          <p:nvPr/>
        </p:nvCxnSpPr>
        <p:spPr>
          <a:xfrm flipV="1">
            <a:off x="9515873" y="3766623"/>
            <a:ext cx="564100" cy="143324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直線箭頭接點 20">
            <a:extLst>
              <a:ext uri="{FF2B5EF4-FFF2-40B4-BE49-F238E27FC236}">
                <a16:creationId xmlns:a16="http://schemas.microsoft.com/office/drawing/2014/main" id="{296A3F7B-B55A-4E48-8DAF-65E7BE302D80}"/>
              </a:ext>
            </a:extLst>
          </p:cNvPr>
          <p:cNvCxnSpPr>
            <a:cxnSpLocks/>
            <a:stCxn id="344" idx="6"/>
            <a:endCxn id="341" idx="2"/>
          </p:cNvCxnSpPr>
          <p:nvPr/>
        </p:nvCxnSpPr>
        <p:spPr>
          <a:xfrm flipV="1">
            <a:off x="9241206" y="3766623"/>
            <a:ext cx="838767" cy="495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8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Gate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CA2DE06-BDC3-FA45-8AC9-1C7517AC2864}"/>
              </a:ext>
            </a:extLst>
          </p:cNvPr>
          <p:cNvSpPr/>
          <p:nvPr/>
        </p:nvSpPr>
        <p:spPr>
          <a:xfrm>
            <a:off x="295836" y="2725904"/>
            <a:ext cx="1886092" cy="676442"/>
          </a:xfrm>
          <a:prstGeom prst="round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 State/Long-term Memory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7C1B4D44-9DEA-ED4E-A8FD-D663A8FED97E}"/>
              </a:ext>
            </a:extLst>
          </p:cNvPr>
          <p:cNvSpPr/>
          <p:nvPr/>
        </p:nvSpPr>
        <p:spPr>
          <a:xfrm>
            <a:off x="295836" y="5382783"/>
            <a:ext cx="1886092" cy="676442"/>
          </a:xfrm>
          <a:prstGeom prst="roundRect">
            <a:avLst/>
          </a:prstGeom>
          <a:noFill/>
          <a:effectLst>
            <a:glow rad="1016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State/Short-term Memory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0E5C9E2F-C4F7-9146-AEFC-C3402AED3787}"/>
              </a:ext>
            </a:extLst>
          </p:cNvPr>
          <p:cNvSpPr/>
          <p:nvPr/>
        </p:nvSpPr>
        <p:spPr>
          <a:xfrm>
            <a:off x="2181927" y="2954434"/>
            <a:ext cx="539955" cy="266316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FBFCE5AB-E1F4-7C4E-B6CA-E8B819C78AE9}"/>
              </a:ext>
            </a:extLst>
          </p:cNvPr>
          <p:cNvSpPr/>
          <p:nvPr/>
        </p:nvSpPr>
        <p:spPr>
          <a:xfrm>
            <a:off x="2181927" y="5611312"/>
            <a:ext cx="5038747" cy="266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99036D-B2DF-C049-8DD6-D232F7B99AA5}"/>
              </a:ext>
            </a:extLst>
          </p:cNvPr>
          <p:cNvSpPr/>
          <p:nvPr/>
        </p:nvSpPr>
        <p:spPr>
          <a:xfrm>
            <a:off x="2721882" y="4239169"/>
            <a:ext cx="1221012" cy="531452"/>
          </a:xfrm>
          <a:prstGeom prst="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C6ACF0C3-ACC1-334D-AFBB-EEBD07BB2C95}"/>
                  </a:ext>
                </a:extLst>
              </p:cNvPr>
              <p:cNvSpPr/>
              <p:nvPr/>
            </p:nvSpPr>
            <p:spPr>
              <a:xfrm>
                <a:off x="2876326" y="2725904"/>
                <a:ext cx="912126" cy="676442"/>
              </a:xfrm>
              <a:prstGeom prst="ellipse">
                <a:avLst/>
              </a:prstGeom>
              <a:noFill/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C6ACF0C3-ACC1-334D-AFBB-EEBD07BB2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326" y="2725904"/>
                <a:ext cx="912126" cy="67644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向右箭號 12">
            <a:extLst>
              <a:ext uri="{FF2B5EF4-FFF2-40B4-BE49-F238E27FC236}">
                <a16:creationId xmlns:a16="http://schemas.microsoft.com/office/drawing/2014/main" id="{5A0446E7-2A86-E742-8BE4-3DACEA7C41AA}"/>
              </a:ext>
            </a:extLst>
          </p:cNvPr>
          <p:cNvSpPr/>
          <p:nvPr/>
        </p:nvSpPr>
        <p:spPr>
          <a:xfrm rot="16200000">
            <a:off x="2915483" y="5091946"/>
            <a:ext cx="833818" cy="359111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7A5EB44E-84EC-7B4E-8C68-D2BF6A9EE717}"/>
              </a:ext>
            </a:extLst>
          </p:cNvPr>
          <p:cNvSpPr/>
          <p:nvPr/>
        </p:nvSpPr>
        <p:spPr>
          <a:xfrm rot="16200000">
            <a:off x="2946063" y="3673285"/>
            <a:ext cx="772658" cy="359112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8F0D1AD-BBF8-B548-A9FE-3858DC7779EA}"/>
              </a:ext>
            </a:extLst>
          </p:cNvPr>
          <p:cNvSpPr/>
          <p:nvPr/>
        </p:nvSpPr>
        <p:spPr>
          <a:xfrm>
            <a:off x="3942895" y="2954432"/>
            <a:ext cx="1886400" cy="266316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3F922F91-6A8C-7646-89DA-A42D6AB7C5C1}"/>
                  </a:ext>
                </a:extLst>
              </p:cNvPr>
              <p:cNvSpPr/>
              <p:nvPr/>
            </p:nvSpPr>
            <p:spPr>
              <a:xfrm>
                <a:off x="5932515" y="3709340"/>
                <a:ext cx="912126" cy="676442"/>
              </a:xfrm>
              <a:prstGeom prst="ellipse">
                <a:avLst/>
              </a:prstGeom>
              <a:noFill/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3F922F91-6A8C-7646-89DA-A42D6AB7C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515" y="3709340"/>
                <a:ext cx="912126" cy="67644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8B7A99FD-81C3-D547-AFEF-65E0C81454C1}"/>
              </a:ext>
            </a:extLst>
          </p:cNvPr>
          <p:cNvSpPr/>
          <p:nvPr/>
        </p:nvSpPr>
        <p:spPr>
          <a:xfrm>
            <a:off x="4249977" y="4773258"/>
            <a:ext cx="1221012" cy="531452"/>
          </a:xfrm>
          <a:prstGeom prst="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D48AD21C-D2DE-3347-9941-1423089EEFC6}"/>
              </a:ext>
            </a:extLst>
          </p:cNvPr>
          <p:cNvSpPr/>
          <p:nvPr/>
        </p:nvSpPr>
        <p:spPr>
          <a:xfrm rot="16200000">
            <a:off x="4707667" y="5356044"/>
            <a:ext cx="305628" cy="359105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EBE486-B7D6-704F-8F13-C254811B8352}"/>
              </a:ext>
            </a:extLst>
          </p:cNvPr>
          <p:cNvSpPr/>
          <p:nvPr/>
        </p:nvSpPr>
        <p:spPr>
          <a:xfrm>
            <a:off x="4775327" y="4063500"/>
            <a:ext cx="168780" cy="67071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574ACBCD-F74A-BA4F-B888-21E0F8348AC3}"/>
              </a:ext>
            </a:extLst>
          </p:cNvPr>
          <p:cNvSpPr/>
          <p:nvPr/>
        </p:nvSpPr>
        <p:spPr>
          <a:xfrm>
            <a:off x="4775327" y="3888303"/>
            <a:ext cx="1053968" cy="266316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C4A30D9-336B-A547-A605-E39BD3A134B2}"/>
              </a:ext>
            </a:extLst>
          </p:cNvPr>
          <p:cNvSpPr/>
          <p:nvPr/>
        </p:nvSpPr>
        <p:spPr>
          <a:xfrm>
            <a:off x="5778072" y="4770622"/>
            <a:ext cx="1221012" cy="531452"/>
          </a:xfrm>
          <a:prstGeom prst="rect">
            <a:avLst/>
          </a:prstGeom>
          <a:noFill/>
          <a:ln>
            <a:solidFill>
              <a:srgbClr val="FF0000">
                <a:alpha val="10000"/>
              </a:srgbClr>
            </a:solidFill>
          </a:ln>
          <a:effectLst>
            <a:glow rad="127000">
              <a:schemeClr val="accent1">
                <a:alpha val="1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68367039-0841-9846-9C76-69BA378A09AB}"/>
              </a:ext>
            </a:extLst>
          </p:cNvPr>
          <p:cNvSpPr/>
          <p:nvPr/>
        </p:nvSpPr>
        <p:spPr>
          <a:xfrm rot="16200000">
            <a:off x="6235752" y="5353684"/>
            <a:ext cx="305628" cy="359105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F225CDCA-1FB2-E048-BED9-D0C5E7867514}"/>
              </a:ext>
            </a:extLst>
          </p:cNvPr>
          <p:cNvSpPr/>
          <p:nvPr/>
        </p:nvSpPr>
        <p:spPr>
          <a:xfrm rot="16200000">
            <a:off x="6235753" y="4409472"/>
            <a:ext cx="305628" cy="359105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F843C31A-F60B-334F-8A3E-8C49CB2F6DED}"/>
                  </a:ext>
                </a:extLst>
              </p:cNvPr>
              <p:cNvSpPr/>
              <p:nvPr/>
            </p:nvSpPr>
            <p:spPr>
              <a:xfrm>
                <a:off x="5931500" y="2726137"/>
                <a:ext cx="912126" cy="676442"/>
              </a:xfrm>
              <a:prstGeom prst="ellipse">
                <a:avLst/>
              </a:prstGeom>
              <a:noFill/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kumimoji="1" lang="zh-TW" altLang="en-US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F843C31A-F60B-334F-8A3E-8C49CB2F6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00" y="2726137"/>
                <a:ext cx="912126" cy="67644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>
                    <a:alpha val="10000"/>
                  </a:srgbClr>
                </a:solidFill>
              </a:ln>
              <a:effectLst>
                <a:glow rad="127000">
                  <a:schemeClr val="accent1">
                    <a:alpha val="10000"/>
                  </a:scheme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向右箭號 26">
            <a:extLst>
              <a:ext uri="{FF2B5EF4-FFF2-40B4-BE49-F238E27FC236}">
                <a16:creationId xmlns:a16="http://schemas.microsoft.com/office/drawing/2014/main" id="{F34EC490-8AF9-A647-B212-991EAA24B6D2}"/>
              </a:ext>
            </a:extLst>
          </p:cNvPr>
          <p:cNvSpPr/>
          <p:nvPr/>
        </p:nvSpPr>
        <p:spPr>
          <a:xfrm>
            <a:off x="6999084" y="2953210"/>
            <a:ext cx="3056493" cy="267538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B9F7F2B7-14F4-9748-86FE-AF5E39587D73}"/>
              </a:ext>
            </a:extLst>
          </p:cNvPr>
          <p:cNvSpPr/>
          <p:nvPr/>
        </p:nvSpPr>
        <p:spPr>
          <a:xfrm rot="5400000">
            <a:off x="7789470" y="3126427"/>
            <a:ext cx="305628" cy="359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FEC6F4A-8589-A246-B9F3-AF7351708349}"/>
              </a:ext>
            </a:extLst>
          </p:cNvPr>
          <p:cNvSpPr/>
          <p:nvPr/>
        </p:nvSpPr>
        <p:spPr>
          <a:xfrm>
            <a:off x="7331778" y="3466512"/>
            <a:ext cx="1221012" cy="531452"/>
          </a:xfrm>
          <a:prstGeom prst="rect">
            <a:avLst/>
          </a:prstGeom>
          <a:noFill/>
          <a:ln>
            <a:solidFill>
              <a:srgbClr val="92D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EE9609F-7D03-8449-9030-733EBFF653A9}"/>
              </a:ext>
            </a:extLst>
          </p:cNvPr>
          <p:cNvSpPr/>
          <p:nvPr/>
        </p:nvSpPr>
        <p:spPr>
          <a:xfrm>
            <a:off x="7331778" y="5478743"/>
            <a:ext cx="1221012" cy="531452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01600">
              <a:srgbClr val="FFFF00">
                <a:alpha val="40000"/>
              </a:srgb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向右箭號 30">
            <a:extLst>
              <a:ext uri="{FF2B5EF4-FFF2-40B4-BE49-F238E27FC236}">
                <a16:creationId xmlns:a16="http://schemas.microsoft.com/office/drawing/2014/main" id="{1110F500-FB1E-A34D-AAD3-371388A67051}"/>
              </a:ext>
            </a:extLst>
          </p:cNvPr>
          <p:cNvSpPr/>
          <p:nvPr/>
        </p:nvSpPr>
        <p:spPr>
          <a:xfrm rot="5400000">
            <a:off x="7789470" y="4031097"/>
            <a:ext cx="305628" cy="359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C8A3548-7107-DF47-94DB-887C9AB934A2}"/>
                  </a:ext>
                </a:extLst>
              </p:cNvPr>
              <p:cNvSpPr/>
              <p:nvPr/>
            </p:nvSpPr>
            <p:spPr>
              <a:xfrm>
                <a:off x="7486219" y="4432402"/>
                <a:ext cx="912126" cy="67644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C8A3548-7107-DF47-94DB-887C9AB93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219" y="4432402"/>
                <a:ext cx="912126" cy="67644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  <a:effectLst>
                <a:glow rad="228600">
                  <a:srgbClr val="FF0000">
                    <a:alpha val="40000"/>
                  </a:srgbClr>
                </a:glo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向右箭號 32">
            <a:extLst>
              <a:ext uri="{FF2B5EF4-FFF2-40B4-BE49-F238E27FC236}">
                <a16:creationId xmlns:a16="http://schemas.microsoft.com/office/drawing/2014/main" id="{0DF8E723-713D-B043-8E39-CB0982AD7E66}"/>
              </a:ext>
            </a:extLst>
          </p:cNvPr>
          <p:cNvSpPr/>
          <p:nvPr/>
        </p:nvSpPr>
        <p:spPr>
          <a:xfrm rot="16200000">
            <a:off x="7789470" y="5146378"/>
            <a:ext cx="305628" cy="359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向右箭號 33">
            <a:extLst>
              <a:ext uri="{FF2B5EF4-FFF2-40B4-BE49-F238E27FC236}">
                <a16:creationId xmlns:a16="http://schemas.microsoft.com/office/drawing/2014/main" id="{1EBBAFD0-4020-9F4D-8DE0-339612C53158}"/>
              </a:ext>
            </a:extLst>
          </p:cNvPr>
          <p:cNvSpPr/>
          <p:nvPr/>
        </p:nvSpPr>
        <p:spPr>
          <a:xfrm>
            <a:off x="8527174" y="4637464"/>
            <a:ext cx="1414420" cy="266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4A1ABE05-61AD-D34B-A203-C0A66ADA908A}"/>
              </a:ext>
            </a:extLst>
          </p:cNvPr>
          <p:cNvSpPr/>
          <p:nvPr/>
        </p:nvSpPr>
        <p:spPr>
          <a:xfrm rot="16200000">
            <a:off x="7847521" y="3367043"/>
            <a:ext cx="2314894" cy="359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6591E298-AD87-4444-98D4-61A15EBA2A6B}"/>
              </a:ext>
            </a:extLst>
          </p:cNvPr>
          <p:cNvSpPr/>
          <p:nvPr/>
        </p:nvSpPr>
        <p:spPr>
          <a:xfrm>
            <a:off x="10055578" y="4432402"/>
            <a:ext cx="1886092" cy="676442"/>
          </a:xfrm>
          <a:prstGeom prst="roundRect">
            <a:avLst/>
          </a:prstGeom>
          <a:noFill/>
          <a:effectLst>
            <a:glow rad="101600">
              <a:srgbClr val="0070C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Hidden State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0B159944-6EAD-5643-B361-3FCD57871BBF}"/>
              </a:ext>
            </a:extLst>
          </p:cNvPr>
          <p:cNvSpPr/>
          <p:nvPr/>
        </p:nvSpPr>
        <p:spPr>
          <a:xfrm>
            <a:off x="10055578" y="2748756"/>
            <a:ext cx="1886092" cy="67644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Cell State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567ABC98-45A9-1E4A-ABAC-990E48C191BA}"/>
              </a:ext>
            </a:extLst>
          </p:cNvPr>
          <p:cNvSpPr/>
          <p:nvPr/>
        </p:nvSpPr>
        <p:spPr>
          <a:xfrm>
            <a:off x="1860247" y="6362714"/>
            <a:ext cx="1886092" cy="32959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34726A4-CD49-B84C-BF57-29D3CB322520}"/>
              </a:ext>
            </a:extLst>
          </p:cNvPr>
          <p:cNvSpPr/>
          <p:nvPr/>
        </p:nvSpPr>
        <p:spPr>
          <a:xfrm>
            <a:off x="2718904" y="5789043"/>
            <a:ext cx="168780" cy="50398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052C46EF-1710-6C42-B527-EDBAEF5EFD89}"/>
              </a:ext>
            </a:extLst>
          </p:cNvPr>
          <p:cNvSpPr/>
          <p:nvPr/>
        </p:nvSpPr>
        <p:spPr>
          <a:xfrm>
            <a:off x="8061922" y="1990165"/>
            <a:ext cx="1886092" cy="32959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kumimoji="1"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3A583507-6CAF-494E-8FB0-266F54343C3C}"/>
              </a:ext>
            </a:extLst>
          </p:cNvPr>
          <p:cNvSpPr/>
          <p:nvPr/>
        </p:nvSpPr>
        <p:spPr>
          <a:xfrm rot="16200000">
            <a:off x="6250643" y="3370325"/>
            <a:ext cx="274845" cy="360109"/>
          </a:xfrm>
          <a:prstGeom prst="rightArrow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73515FEE-2531-A945-A785-D9C6EA354064}"/>
              </a:ext>
            </a:extLst>
          </p:cNvPr>
          <p:cNvSpPr/>
          <p:nvPr/>
        </p:nvSpPr>
        <p:spPr>
          <a:xfrm>
            <a:off x="2438392" y="2658519"/>
            <a:ext cx="7240384" cy="3548957"/>
          </a:xfrm>
          <a:prstGeom prst="roundRect">
            <a:avLst/>
          </a:prstGeom>
          <a:noFill/>
          <a:ln>
            <a:solidFill>
              <a:schemeClr val="accent1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5509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with Gates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7CF31E-9974-B341-975B-111EEC45E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85" y="832904"/>
            <a:ext cx="9102430" cy="60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02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9B4DEF6-8B0B-014D-8B63-0C42FD05823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CNN </a:t>
            </a:r>
            <a:r>
              <a:rPr kumimoji="1"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CA27E4-B525-4B80-92D5-7E267A703EA8}"/>
              </a:ext>
            </a:extLst>
          </p:cNvPr>
          <p:cNvSpPr/>
          <p:nvPr/>
        </p:nvSpPr>
        <p:spPr>
          <a:xfrm>
            <a:off x="8367434" y="3466107"/>
            <a:ext cx="37241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深度學習演算法可以直接從</a:t>
            </a:r>
            <a:r>
              <a:rPr lang="zh-TW" altLang="en-US" b="1" dirty="0">
                <a:solidFill>
                  <a:srgbClr val="FF0000"/>
                </a:solidFill>
              </a:rPr>
              <a:t>影像</a:t>
            </a:r>
            <a:r>
              <a:rPr lang="zh-TW" altLang="en-US" dirty="0">
                <a:solidFill>
                  <a:srgbClr val="FF0000"/>
                </a:solidFill>
              </a:rPr>
              <a:t>、</a:t>
            </a:r>
            <a:r>
              <a:rPr lang="zh-TW" altLang="en-US" b="1" dirty="0">
                <a:solidFill>
                  <a:srgbClr val="FF0000"/>
                </a:solidFill>
              </a:rPr>
              <a:t>文字</a:t>
            </a:r>
            <a:r>
              <a:rPr lang="zh-TW" altLang="en-US" dirty="0">
                <a:solidFill>
                  <a:srgbClr val="FF0000"/>
                </a:solidFill>
              </a:rPr>
              <a:t>、與</a:t>
            </a:r>
            <a:r>
              <a:rPr lang="zh-TW" altLang="en-US" b="1" dirty="0">
                <a:solidFill>
                  <a:srgbClr val="FF0000"/>
                </a:solidFill>
              </a:rPr>
              <a:t>聲音</a:t>
            </a:r>
            <a:r>
              <a:rPr lang="zh-TW" altLang="en-US" dirty="0">
                <a:solidFill>
                  <a:srgbClr val="FF0000"/>
                </a:solidFill>
              </a:rPr>
              <a:t>中進行特徵、表現、以及任務的學習，來降低以人工進行特徵選取的需求。</a:t>
            </a:r>
          </a:p>
        </p:txBody>
      </p:sp>
      <p:sp>
        <p:nvSpPr>
          <p:cNvPr id="490" name="矩形 489">
            <a:extLst>
              <a:ext uri="{FF2B5EF4-FFF2-40B4-BE49-F238E27FC236}">
                <a16:creationId xmlns:a16="http://schemas.microsoft.com/office/drawing/2014/main" id="{98229CBD-EA73-4C2B-ABC1-7C32BCFC7C2B}"/>
              </a:ext>
            </a:extLst>
          </p:cNvPr>
          <p:cNvSpPr/>
          <p:nvPr/>
        </p:nvSpPr>
        <p:spPr>
          <a:xfrm>
            <a:off x="323528" y="4457721"/>
            <a:ext cx="2319408" cy="10618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C[C@H]([C@@H](C)Cl)Cl</a:t>
            </a:r>
          </a:p>
          <a:p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C(C=</a:t>
            </a:r>
            <a:r>
              <a:rPr lang="en-US" altLang="zh-TW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CBr</a:t>
            </a:r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)N</a:t>
            </a:r>
          </a:p>
          <a:p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CCC(CO)Br</a:t>
            </a:r>
          </a:p>
          <a:p>
            <a:r>
              <a:rPr lang="pl-PL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CCCOCCP</a:t>
            </a:r>
            <a:endParaRPr lang="en-US" altLang="zh-TW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C(C(F)(F)F)F</a:t>
            </a:r>
          </a:p>
          <a:p>
            <a:r>
              <a:rPr lang="pt-BR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[2H]C([2H])C(C)(C)Cl</a:t>
            </a:r>
            <a:endParaRPr lang="en-US" altLang="zh-TW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" name="矩形 490">
            <a:extLst>
              <a:ext uri="{FF2B5EF4-FFF2-40B4-BE49-F238E27FC236}">
                <a16:creationId xmlns:a16="http://schemas.microsoft.com/office/drawing/2014/main" id="{AB417E82-7D3F-4FC9-AEC4-8E3FBE163A5D}"/>
              </a:ext>
            </a:extLst>
          </p:cNvPr>
          <p:cNvSpPr/>
          <p:nvPr/>
        </p:nvSpPr>
        <p:spPr>
          <a:xfrm>
            <a:off x="251520" y="3998887"/>
            <a:ext cx="2664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</a:t>
            </a:r>
          </a:p>
        </p:txBody>
      </p:sp>
      <p:sp>
        <p:nvSpPr>
          <p:cNvPr id="494" name="文字方塊 493">
            <a:extLst>
              <a:ext uri="{FF2B5EF4-FFF2-40B4-BE49-F238E27FC236}">
                <a16:creationId xmlns:a16="http://schemas.microsoft.com/office/drawing/2014/main" id="{D68ABF63-C242-4052-9090-C76D1AFB5F27}"/>
              </a:ext>
            </a:extLst>
          </p:cNvPr>
          <p:cNvSpPr txBox="1"/>
          <p:nvPr/>
        </p:nvSpPr>
        <p:spPr>
          <a:xfrm>
            <a:off x="1282153" y="5678562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kumimoji="1"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橢圓 518">
            <a:extLst>
              <a:ext uri="{FF2B5EF4-FFF2-40B4-BE49-F238E27FC236}">
                <a16:creationId xmlns:a16="http://schemas.microsoft.com/office/drawing/2014/main" id="{B4F951C8-EAEC-498E-A6E7-09C9B3BB9AC8}"/>
              </a:ext>
            </a:extLst>
          </p:cNvPr>
          <p:cNvSpPr/>
          <p:nvPr/>
        </p:nvSpPr>
        <p:spPr>
          <a:xfrm>
            <a:off x="5966915" y="4787246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0" name="橢圓 519">
            <a:extLst>
              <a:ext uri="{FF2B5EF4-FFF2-40B4-BE49-F238E27FC236}">
                <a16:creationId xmlns:a16="http://schemas.microsoft.com/office/drawing/2014/main" id="{A746AE14-AD77-4A59-AAB4-B53F9EF7EFBB}"/>
              </a:ext>
            </a:extLst>
          </p:cNvPr>
          <p:cNvSpPr/>
          <p:nvPr/>
        </p:nvSpPr>
        <p:spPr>
          <a:xfrm>
            <a:off x="5966915" y="4658732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1" name="橢圓 520">
            <a:extLst>
              <a:ext uri="{FF2B5EF4-FFF2-40B4-BE49-F238E27FC236}">
                <a16:creationId xmlns:a16="http://schemas.microsoft.com/office/drawing/2014/main" id="{6B2E7270-5CBB-4F2E-B07F-1E16C4E2EE91}"/>
              </a:ext>
            </a:extLst>
          </p:cNvPr>
          <p:cNvSpPr/>
          <p:nvPr/>
        </p:nvSpPr>
        <p:spPr>
          <a:xfrm>
            <a:off x="5966915" y="4915760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2" name="橢圓 521">
            <a:extLst>
              <a:ext uri="{FF2B5EF4-FFF2-40B4-BE49-F238E27FC236}">
                <a16:creationId xmlns:a16="http://schemas.microsoft.com/office/drawing/2014/main" id="{90748E1A-0533-4A31-827C-4716DE8F4F72}"/>
              </a:ext>
            </a:extLst>
          </p:cNvPr>
          <p:cNvSpPr/>
          <p:nvPr/>
        </p:nvSpPr>
        <p:spPr>
          <a:xfrm>
            <a:off x="5970786" y="5044274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3" name="橢圓 522">
            <a:extLst>
              <a:ext uri="{FF2B5EF4-FFF2-40B4-BE49-F238E27FC236}">
                <a16:creationId xmlns:a16="http://schemas.microsoft.com/office/drawing/2014/main" id="{C40783BB-A0DC-43F3-ADFD-04AF0179A462}"/>
              </a:ext>
            </a:extLst>
          </p:cNvPr>
          <p:cNvSpPr/>
          <p:nvPr/>
        </p:nvSpPr>
        <p:spPr>
          <a:xfrm>
            <a:off x="5966915" y="5321132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4" name="橢圓 523">
            <a:extLst>
              <a:ext uri="{FF2B5EF4-FFF2-40B4-BE49-F238E27FC236}">
                <a16:creationId xmlns:a16="http://schemas.microsoft.com/office/drawing/2014/main" id="{7D06D438-94BB-4AE3-8063-669915A7280F}"/>
              </a:ext>
            </a:extLst>
          </p:cNvPr>
          <p:cNvSpPr/>
          <p:nvPr/>
        </p:nvSpPr>
        <p:spPr>
          <a:xfrm>
            <a:off x="5966915" y="5192618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5" name="橢圓 524">
            <a:extLst>
              <a:ext uri="{FF2B5EF4-FFF2-40B4-BE49-F238E27FC236}">
                <a16:creationId xmlns:a16="http://schemas.microsoft.com/office/drawing/2014/main" id="{A18A1E31-2832-4439-A0A8-987D0422B1D3}"/>
              </a:ext>
            </a:extLst>
          </p:cNvPr>
          <p:cNvSpPr/>
          <p:nvPr/>
        </p:nvSpPr>
        <p:spPr>
          <a:xfrm>
            <a:off x="5966915" y="5449646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6" name="橢圓 525">
            <a:extLst>
              <a:ext uri="{FF2B5EF4-FFF2-40B4-BE49-F238E27FC236}">
                <a16:creationId xmlns:a16="http://schemas.microsoft.com/office/drawing/2014/main" id="{666F1E38-1BA7-4A96-8C73-0BC555CCECB3}"/>
              </a:ext>
            </a:extLst>
          </p:cNvPr>
          <p:cNvSpPr/>
          <p:nvPr/>
        </p:nvSpPr>
        <p:spPr>
          <a:xfrm>
            <a:off x="5970786" y="5578161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7" name="橢圓 526">
            <a:extLst>
              <a:ext uri="{FF2B5EF4-FFF2-40B4-BE49-F238E27FC236}">
                <a16:creationId xmlns:a16="http://schemas.microsoft.com/office/drawing/2014/main" id="{BEEC98DE-E535-4A6A-B1FD-BE97255A0D63}"/>
              </a:ext>
            </a:extLst>
          </p:cNvPr>
          <p:cNvSpPr/>
          <p:nvPr/>
        </p:nvSpPr>
        <p:spPr>
          <a:xfrm>
            <a:off x="6754950" y="4527403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8" name="橢圓 527">
            <a:extLst>
              <a:ext uri="{FF2B5EF4-FFF2-40B4-BE49-F238E27FC236}">
                <a16:creationId xmlns:a16="http://schemas.microsoft.com/office/drawing/2014/main" id="{16E83588-BD48-4DCB-B2B1-6BD5F9B932BA}"/>
              </a:ext>
            </a:extLst>
          </p:cNvPr>
          <p:cNvSpPr/>
          <p:nvPr/>
        </p:nvSpPr>
        <p:spPr>
          <a:xfrm>
            <a:off x="6754950" y="4398888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9" name="橢圓 528">
            <a:extLst>
              <a:ext uri="{FF2B5EF4-FFF2-40B4-BE49-F238E27FC236}">
                <a16:creationId xmlns:a16="http://schemas.microsoft.com/office/drawing/2014/main" id="{7FE1C7D0-D1B3-4A7A-9871-7EA3F37F3B97}"/>
              </a:ext>
            </a:extLst>
          </p:cNvPr>
          <p:cNvSpPr/>
          <p:nvPr/>
        </p:nvSpPr>
        <p:spPr>
          <a:xfrm>
            <a:off x="6754950" y="4655918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0" name="橢圓 529">
            <a:extLst>
              <a:ext uri="{FF2B5EF4-FFF2-40B4-BE49-F238E27FC236}">
                <a16:creationId xmlns:a16="http://schemas.microsoft.com/office/drawing/2014/main" id="{63D197A5-5217-4FF1-8D44-0C7FF35D5566}"/>
              </a:ext>
            </a:extLst>
          </p:cNvPr>
          <p:cNvSpPr/>
          <p:nvPr/>
        </p:nvSpPr>
        <p:spPr>
          <a:xfrm>
            <a:off x="6758820" y="4784432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1" name="橢圓 530">
            <a:extLst>
              <a:ext uri="{FF2B5EF4-FFF2-40B4-BE49-F238E27FC236}">
                <a16:creationId xmlns:a16="http://schemas.microsoft.com/office/drawing/2014/main" id="{C5502FD3-BCC3-41B8-A3E8-689978685B5D}"/>
              </a:ext>
            </a:extLst>
          </p:cNvPr>
          <p:cNvSpPr/>
          <p:nvPr/>
        </p:nvSpPr>
        <p:spPr>
          <a:xfrm>
            <a:off x="6754950" y="5061289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2" name="橢圓 531">
            <a:extLst>
              <a:ext uri="{FF2B5EF4-FFF2-40B4-BE49-F238E27FC236}">
                <a16:creationId xmlns:a16="http://schemas.microsoft.com/office/drawing/2014/main" id="{149F98CB-B839-4892-BBE9-EF1B021E3B26}"/>
              </a:ext>
            </a:extLst>
          </p:cNvPr>
          <p:cNvSpPr/>
          <p:nvPr/>
        </p:nvSpPr>
        <p:spPr>
          <a:xfrm>
            <a:off x="6754950" y="4932775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3" name="橢圓 532">
            <a:extLst>
              <a:ext uri="{FF2B5EF4-FFF2-40B4-BE49-F238E27FC236}">
                <a16:creationId xmlns:a16="http://schemas.microsoft.com/office/drawing/2014/main" id="{51B21A0C-6106-4DD1-A2A4-7AEBAA0CCFB6}"/>
              </a:ext>
            </a:extLst>
          </p:cNvPr>
          <p:cNvSpPr/>
          <p:nvPr/>
        </p:nvSpPr>
        <p:spPr>
          <a:xfrm>
            <a:off x="6754950" y="5189803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4" name="橢圓 533">
            <a:extLst>
              <a:ext uri="{FF2B5EF4-FFF2-40B4-BE49-F238E27FC236}">
                <a16:creationId xmlns:a16="http://schemas.microsoft.com/office/drawing/2014/main" id="{11076AAA-BB04-43B3-8929-04C7B8903BF1}"/>
              </a:ext>
            </a:extLst>
          </p:cNvPr>
          <p:cNvSpPr/>
          <p:nvPr/>
        </p:nvSpPr>
        <p:spPr>
          <a:xfrm>
            <a:off x="6758820" y="5318317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5" name="橢圓 534">
            <a:extLst>
              <a:ext uri="{FF2B5EF4-FFF2-40B4-BE49-F238E27FC236}">
                <a16:creationId xmlns:a16="http://schemas.microsoft.com/office/drawing/2014/main" id="{5863781A-1BCF-4948-85CF-4D9E0FF802F4}"/>
              </a:ext>
            </a:extLst>
          </p:cNvPr>
          <p:cNvSpPr/>
          <p:nvPr/>
        </p:nvSpPr>
        <p:spPr>
          <a:xfrm>
            <a:off x="6754950" y="5575346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6" name="橢圓 535">
            <a:extLst>
              <a:ext uri="{FF2B5EF4-FFF2-40B4-BE49-F238E27FC236}">
                <a16:creationId xmlns:a16="http://schemas.microsoft.com/office/drawing/2014/main" id="{6941F178-BAC4-41CC-A484-207C698EF915}"/>
              </a:ext>
            </a:extLst>
          </p:cNvPr>
          <p:cNvSpPr/>
          <p:nvPr/>
        </p:nvSpPr>
        <p:spPr>
          <a:xfrm>
            <a:off x="6754950" y="5446832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7" name="橢圓 536">
            <a:extLst>
              <a:ext uri="{FF2B5EF4-FFF2-40B4-BE49-F238E27FC236}">
                <a16:creationId xmlns:a16="http://schemas.microsoft.com/office/drawing/2014/main" id="{8369CE1E-5341-4E12-93E9-407098FEDA45}"/>
              </a:ext>
            </a:extLst>
          </p:cNvPr>
          <p:cNvSpPr/>
          <p:nvPr/>
        </p:nvSpPr>
        <p:spPr>
          <a:xfrm>
            <a:off x="6754950" y="5703860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8" name="橢圓 537">
            <a:extLst>
              <a:ext uri="{FF2B5EF4-FFF2-40B4-BE49-F238E27FC236}">
                <a16:creationId xmlns:a16="http://schemas.microsoft.com/office/drawing/2014/main" id="{735CEC57-7FDC-4E86-8CB7-FB79736E0046}"/>
              </a:ext>
            </a:extLst>
          </p:cNvPr>
          <p:cNvSpPr/>
          <p:nvPr/>
        </p:nvSpPr>
        <p:spPr>
          <a:xfrm>
            <a:off x="6758820" y="5832375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9" name="橢圓 538">
            <a:extLst>
              <a:ext uri="{FF2B5EF4-FFF2-40B4-BE49-F238E27FC236}">
                <a16:creationId xmlns:a16="http://schemas.microsoft.com/office/drawing/2014/main" id="{67476578-C5E6-4577-A824-5A92FD69EC5D}"/>
              </a:ext>
            </a:extLst>
          </p:cNvPr>
          <p:cNvSpPr/>
          <p:nvPr/>
        </p:nvSpPr>
        <p:spPr>
          <a:xfrm>
            <a:off x="7539115" y="5091710"/>
            <a:ext cx="187958" cy="929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40" name="直線接點 539">
            <a:extLst>
              <a:ext uri="{FF2B5EF4-FFF2-40B4-BE49-F238E27FC236}">
                <a16:creationId xmlns:a16="http://schemas.microsoft.com/office/drawing/2014/main" id="{9B6E36C5-B8BA-4337-BEB3-73D5287E94F9}"/>
              </a:ext>
            </a:extLst>
          </p:cNvPr>
          <p:cNvCxnSpPr>
            <a:cxnSpLocks/>
            <a:stCxn id="520" idx="6"/>
            <a:endCxn id="528" idx="2"/>
          </p:cNvCxnSpPr>
          <p:nvPr/>
        </p:nvCxnSpPr>
        <p:spPr>
          <a:xfrm flipV="1">
            <a:off x="6154875" y="4445354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直線接點 540">
            <a:extLst>
              <a:ext uri="{FF2B5EF4-FFF2-40B4-BE49-F238E27FC236}">
                <a16:creationId xmlns:a16="http://schemas.microsoft.com/office/drawing/2014/main" id="{39D00A3B-D2CB-4AEF-A9E2-4A10A809D1D5}"/>
              </a:ext>
            </a:extLst>
          </p:cNvPr>
          <p:cNvCxnSpPr>
            <a:cxnSpLocks/>
            <a:stCxn id="520" idx="6"/>
            <a:endCxn id="527" idx="2"/>
          </p:cNvCxnSpPr>
          <p:nvPr/>
        </p:nvCxnSpPr>
        <p:spPr>
          <a:xfrm flipV="1">
            <a:off x="6154875" y="4573868"/>
            <a:ext cx="600076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直線接點 541">
            <a:extLst>
              <a:ext uri="{FF2B5EF4-FFF2-40B4-BE49-F238E27FC236}">
                <a16:creationId xmlns:a16="http://schemas.microsoft.com/office/drawing/2014/main" id="{FC479394-6D57-41EC-80EB-EAB248FDCE62}"/>
              </a:ext>
            </a:extLst>
          </p:cNvPr>
          <p:cNvCxnSpPr>
            <a:cxnSpLocks/>
            <a:stCxn id="520" idx="6"/>
            <a:endCxn id="529" idx="2"/>
          </p:cNvCxnSpPr>
          <p:nvPr/>
        </p:nvCxnSpPr>
        <p:spPr>
          <a:xfrm flipV="1">
            <a:off x="6154875" y="4702382"/>
            <a:ext cx="600076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線接點 542">
            <a:extLst>
              <a:ext uri="{FF2B5EF4-FFF2-40B4-BE49-F238E27FC236}">
                <a16:creationId xmlns:a16="http://schemas.microsoft.com/office/drawing/2014/main" id="{D3742DB5-6195-4A33-ACB6-4B11DAFF32E4}"/>
              </a:ext>
            </a:extLst>
          </p:cNvPr>
          <p:cNvCxnSpPr>
            <a:cxnSpLocks/>
            <a:stCxn id="520" idx="6"/>
            <a:endCxn id="530" idx="2"/>
          </p:cNvCxnSpPr>
          <p:nvPr/>
        </p:nvCxnSpPr>
        <p:spPr>
          <a:xfrm>
            <a:off x="6154875" y="4705196"/>
            <a:ext cx="603947" cy="12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直線接點 543">
            <a:extLst>
              <a:ext uri="{FF2B5EF4-FFF2-40B4-BE49-F238E27FC236}">
                <a16:creationId xmlns:a16="http://schemas.microsoft.com/office/drawing/2014/main" id="{AED78C2A-3B3D-4ED0-BF41-4EDF16985AEB}"/>
              </a:ext>
            </a:extLst>
          </p:cNvPr>
          <p:cNvCxnSpPr>
            <a:cxnSpLocks/>
            <a:stCxn id="520" idx="6"/>
            <a:endCxn id="532" idx="2"/>
          </p:cNvCxnSpPr>
          <p:nvPr/>
        </p:nvCxnSpPr>
        <p:spPr>
          <a:xfrm>
            <a:off x="6154875" y="4705196"/>
            <a:ext cx="600076" cy="27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直線接點 544">
            <a:extLst>
              <a:ext uri="{FF2B5EF4-FFF2-40B4-BE49-F238E27FC236}">
                <a16:creationId xmlns:a16="http://schemas.microsoft.com/office/drawing/2014/main" id="{113655AA-ED11-48D6-B1B7-3DA3BEFB8DA3}"/>
              </a:ext>
            </a:extLst>
          </p:cNvPr>
          <p:cNvCxnSpPr>
            <a:cxnSpLocks/>
            <a:stCxn id="520" idx="6"/>
            <a:endCxn id="531" idx="2"/>
          </p:cNvCxnSpPr>
          <p:nvPr/>
        </p:nvCxnSpPr>
        <p:spPr>
          <a:xfrm>
            <a:off x="6154875" y="4705196"/>
            <a:ext cx="600076" cy="40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線接點 545">
            <a:extLst>
              <a:ext uri="{FF2B5EF4-FFF2-40B4-BE49-F238E27FC236}">
                <a16:creationId xmlns:a16="http://schemas.microsoft.com/office/drawing/2014/main" id="{4A565455-598D-4670-8E6F-390C3F78184C}"/>
              </a:ext>
            </a:extLst>
          </p:cNvPr>
          <p:cNvCxnSpPr>
            <a:cxnSpLocks/>
            <a:stCxn id="520" idx="6"/>
            <a:endCxn id="533" idx="2"/>
          </p:cNvCxnSpPr>
          <p:nvPr/>
        </p:nvCxnSpPr>
        <p:spPr>
          <a:xfrm>
            <a:off x="6154875" y="4705196"/>
            <a:ext cx="600076" cy="53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直線接點 546">
            <a:extLst>
              <a:ext uri="{FF2B5EF4-FFF2-40B4-BE49-F238E27FC236}">
                <a16:creationId xmlns:a16="http://schemas.microsoft.com/office/drawing/2014/main" id="{02CEA0D5-EB83-418B-9C26-C5B39418D303}"/>
              </a:ext>
            </a:extLst>
          </p:cNvPr>
          <p:cNvCxnSpPr>
            <a:cxnSpLocks/>
            <a:stCxn id="520" idx="6"/>
            <a:endCxn id="534" idx="2"/>
          </p:cNvCxnSpPr>
          <p:nvPr/>
        </p:nvCxnSpPr>
        <p:spPr>
          <a:xfrm>
            <a:off x="6154875" y="4705196"/>
            <a:ext cx="603947" cy="65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直線接點 547">
            <a:extLst>
              <a:ext uri="{FF2B5EF4-FFF2-40B4-BE49-F238E27FC236}">
                <a16:creationId xmlns:a16="http://schemas.microsoft.com/office/drawing/2014/main" id="{100E99DC-8996-43CC-91C1-79EC407CE2FF}"/>
              </a:ext>
            </a:extLst>
          </p:cNvPr>
          <p:cNvCxnSpPr>
            <a:cxnSpLocks/>
            <a:stCxn id="520" idx="6"/>
            <a:endCxn id="536" idx="2"/>
          </p:cNvCxnSpPr>
          <p:nvPr/>
        </p:nvCxnSpPr>
        <p:spPr>
          <a:xfrm>
            <a:off x="6154875" y="4705196"/>
            <a:ext cx="600076" cy="78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線接點 548">
            <a:extLst>
              <a:ext uri="{FF2B5EF4-FFF2-40B4-BE49-F238E27FC236}">
                <a16:creationId xmlns:a16="http://schemas.microsoft.com/office/drawing/2014/main" id="{B016745C-5265-48B6-9E25-B0394EEF624D}"/>
              </a:ext>
            </a:extLst>
          </p:cNvPr>
          <p:cNvCxnSpPr>
            <a:cxnSpLocks/>
            <a:stCxn id="520" idx="6"/>
            <a:endCxn id="535" idx="2"/>
          </p:cNvCxnSpPr>
          <p:nvPr/>
        </p:nvCxnSpPr>
        <p:spPr>
          <a:xfrm>
            <a:off x="6154875" y="4705196"/>
            <a:ext cx="600076" cy="916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直線接點 549">
            <a:extLst>
              <a:ext uri="{FF2B5EF4-FFF2-40B4-BE49-F238E27FC236}">
                <a16:creationId xmlns:a16="http://schemas.microsoft.com/office/drawing/2014/main" id="{EA60F331-F4C3-421D-87A5-92896358BBCF}"/>
              </a:ext>
            </a:extLst>
          </p:cNvPr>
          <p:cNvCxnSpPr>
            <a:cxnSpLocks/>
            <a:stCxn id="520" idx="6"/>
            <a:endCxn id="537" idx="2"/>
          </p:cNvCxnSpPr>
          <p:nvPr/>
        </p:nvCxnSpPr>
        <p:spPr>
          <a:xfrm>
            <a:off x="6154875" y="4705196"/>
            <a:ext cx="600076" cy="1045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直線接點 550">
            <a:extLst>
              <a:ext uri="{FF2B5EF4-FFF2-40B4-BE49-F238E27FC236}">
                <a16:creationId xmlns:a16="http://schemas.microsoft.com/office/drawing/2014/main" id="{F88A453F-00D9-4F0A-A750-B0E83209743A}"/>
              </a:ext>
            </a:extLst>
          </p:cNvPr>
          <p:cNvCxnSpPr>
            <a:cxnSpLocks/>
            <a:stCxn id="520" idx="6"/>
            <a:endCxn id="538" idx="2"/>
          </p:cNvCxnSpPr>
          <p:nvPr/>
        </p:nvCxnSpPr>
        <p:spPr>
          <a:xfrm>
            <a:off x="6154875" y="4705196"/>
            <a:ext cx="603947" cy="117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線接點 551">
            <a:extLst>
              <a:ext uri="{FF2B5EF4-FFF2-40B4-BE49-F238E27FC236}">
                <a16:creationId xmlns:a16="http://schemas.microsoft.com/office/drawing/2014/main" id="{B0E59B8C-928E-474F-A6B5-4631B1166590}"/>
              </a:ext>
            </a:extLst>
          </p:cNvPr>
          <p:cNvCxnSpPr>
            <a:cxnSpLocks/>
            <a:stCxn id="519" idx="6"/>
            <a:endCxn id="528" idx="2"/>
          </p:cNvCxnSpPr>
          <p:nvPr/>
        </p:nvCxnSpPr>
        <p:spPr>
          <a:xfrm flipV="1">
            <a:off x="6154875" y="4445354"/>
            <a:ext cx="60007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直線接點 552">
            <a:extLst>
              <a:ext uri="{FF2B5EF4-FFF2-40B4-BE49-F238E27FC236}">
                <a16:creationId xmlns:a16="http://schemas.microsoft.com/office/drawing/2014/main" id="{EFE1CD47-2BF4-49A8-A79A-2B9E6286B391}"/>
              </a:ext>
            </a:extLst>
          </p:cNvPr>
          <p:cNvCxnSpPr>
            <a:cxnSpLocks/>
            <a:stCxn id="519" idx="6"/>
            <a:endCxn id="527" idx="2"/>
          </p:cNvCxnSpPr>
          <p:nvPr/>
        </p:nvCxnSpPr>
        <p:spPr>
          <a:xfrm flipV="1">
            <a:off x="6154875" y="4573868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直線接點 553">
            <a:extLst>
              <a:ext uri="{FF2B5EF4-FFF2-40B4-BE49-F238E27FC236}">
                <a16:creationId xmlns:a16="http://schemas.microsoft.com/office/drawing/2014/main" id="{4CD2A116-042C-47B6-8D08-DF6D26B1B58E}"/>
              </a:ext>
            </a:extLst>
          </p:cNvPr>
          <p:cNvCxnSpPr>
            <a:cxnSpLocks/>
            <a:stCxn id="519" idx="6"/>
            <a:endCxn id="529" idx="2"/>
          </p:cNvCxnSpPr>
          <p:nvPr/>
        </p:nvCxnSpPr>
        <p:spPr>
          <a:xfrm flipV="1">
            <a:off x="6154875" y="4702382"/>
            <a:ext cx="600076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線接點 554">
            <a:extLst>
              <a:ext uri="{FF2B5EF4-FFF2-40B4-BE49-F238E27FC236}">
                <a16:creationId xmlns:a16="http://schemas.microsoft.com/office/drawing/2014/main" id="{341C0A74-68A4-47C4-B8AF-11D7FDF65EAD}"/>
              </a:ext>
            </a:extLst>
          </p:cNvPr>
          <p:cNvCxnSpPr>
            <a:cxnSpLocks/>
            <a:stCxn id="519" idx="6"/>
            <a:endCxn id="530" idx="2"/>
          </p:cNvCxnSpPr>
          <p:nvPr/>
        </p:nvCxnSpPr>
        <p:spPr>
          <a:xfrm flipV="1">
            <a:off x="6154875" y="4830896"/>
            <a:ext cx="603947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直線接點 555">
            <a:extLst>
              <a:ext uri="{FF2B5EF4-FFF2-40B4-BE49-F238E27FC236}">
                <a16:creationId xmlns:a16="http://schemas.microsoft.com/office/drawing/2014/main" id="{F48AD394-D1F1-4C30-BC69-42CC67855BD9}"/>
              </a:ext>
            </a:extLst>
          </p:cNvPr>
          <p:cNvCxnSpPr>
            <a:cxnSpLocks/>
            <a:stCxn id="519" idx="6"/>
            <a:endCxn id="532" idx="2"/>
          </p:cNvCxnSpPr>
          <p:nvPr/>
        </p:nvCxnSpPr>
        <p:spPr>
          <a:xfrm>
            <a:off x="6154875" y="4833711"/>
            <a:ext cx="600076" cy="145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直線接點 556">
            <a:extLst>
              <a:ext uri="{FF2B5EF4-FFF2-40B4-BE49-F238E27FC236}">
                <a16:creationId xmlns:a16="http://schemas.microsoft.com/office/drawing/2014/main" id="{22B8166F-195E-44A2-8812-CB5948952704}"/>
              </a:ext>
            </a:extLst>
          </p:cNvPr>
          <p:cNvCxnSpPr>
            <a:cxnSpLocks/>
            <a:stCxn id="519" idx="6"/>
            <a:endCxn id="531" idx="2"/>
          </p:cNvCxnSpPr>
          <p:nvPr/>
        </p:nvCxnSpPr>
        <p:spPr>
          <a:xfrm>
            <a:off x="6154875" y="4833711"/>
            <a:ext cx="600076" cy="27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線接點 557">
            <a:extLst>
              <a:ext uri="{FF2B5EF4-FFF2-40B4-BE49-F238E27FC236}">
                <a16:creationId xmlns:a16="http://schemas.microsoft.com/office/drawing/2014/main" id="{162C499D-4C6E-44AE-8B89-D5D869BC09DE}"/>
              </a:ext>
            </a:extLst>
          </p:cNvPr>
          <p:cNvCxnSpPr>
            <a:cxnSpLocks/>
            <a:stCxn id="519" idx="6"/>
            <a:endCxn id="533" idx="2"/>
          </p:cNvCxnSpPr>
          <p:nvPr/>
        </p:nvCxnSpPr>
        <p:spPr>
          <a:xfrm>
            <a:off x="6154875" y="4833711"/>
            <a:ext cx="600076" cy="40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直線接點 558">
            <a:extLst>
              <a:ext uri="{FF2B5EF4-FFF2-40B4-BE49-F238E27FC236}">
                <a16:creationId xmlns:a16="http://schemas.microsoft.com/office/drawing/2014/main" id="{1B7A52D1-608A-4C1D-9400-B8575709FEB3}"/>
              </a:ext>
            </a:extLst>
          </p:cNvPr>
          <p:cNvCxnSpPr>
            <a:cxnSpLocks/>
            <a:stCxn id="519" idx="6"/>
            <a:endCxn id="534" idx="2"/>
          </p:cNvCxnSpPr>
          <p:nvPr/>
        </p:nvCxnSpPr>
        <p:spPr>
          <a:xfrm>
            <a:off x="6154875" y="4833711"/>
            <a:ext cx="603947" cy="53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直線接點 559">
            <a:extLst>
              <a:ext uri="{FF2B5EF4-FFF2-40B4-BE49-F238E27FC236}">
                <a16:creationId xmlns:a16="http://schemas.microsoft.com/office/drawing/2014/main" id="{9911680D-D4C8-4D69-8320-BC5D2D2ADB1C}"/>
              </a:ext>
            </a:extLst>
          </p:cNvPr>
          <p:cNvCxnSpPr>
            <a:cxnSpLocks/>
            <a:stCxn id="519" idx="6"/>
            <a:endCxn id="536" idx="2"/>
          </p:cNvCxnSpPr>
          <p:nvPr/>
        </p:nvCxnSpPr>
        <p:spPr>
          <a:xfrm>
            <a:off x="6154875" y="4833711"/>
            <a:ext cx="600076" cy="65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線接點 560">
            <a:extLst>
              <a:ext uri="{FF2B5EF4-FFF2-40B4-BE49-F238E27FC236}">
                <a16:creationId xmlns:a16="http://schemas.microsoft.com/office/drawing/2014/main" id="{8FAC3EA2-A871-4BD0-A3B3-8DAC5E26F12E}"/>
              </a:ext>
            </a:extLst>
          </p:cNvPr>
          <p:cNvCxnSpPr>
            <a:cxnSpLocks/>
            <a:stCxn id="519" idx="6"/>
            <a:endCxn id="535" idx="2"/>
          </p:cNvCxnSpPr>
          <p:nvPr/>
        </p:nvCxnSpPr>
        <p:spPr>
          <a:xfrm>
            <a:off x="6154875" y="4833711"/>
            <a:ext cx="600076" cy="78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直線接點 561">
            <a:extLst>
              <a:ext uri="{FF2B5EF4-FFF2-40B4-BE49-F238E27FC236}">
                <a16:creationId xmlns:a16="http://schemas.microsoft.com/office/drawing/2014/main" id="{9913DB51-AA2D-492F-A731-3EFF5D065057}"/>
              </a:ext>
            </a:extLst>
          </p:cNvPr>
          <p:cNvCxnSpPr>
            <a:cxnSpLocks/>
            <a:stCxn id="519" idx="6"/>
            <a:endCxn id="537" idx="2"/>
          </p:cNvCxnSpPr>
          <p:nvPr/>
        </p:nvCxnSpPr>
        <p:spPr>
          <a:xfrm>
            <a:off x="6154875" y="4833711"/>
            <a:ext cx="600076" cy="916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直線接點 562">
            <a:extLst>
              <a:ext uri="{FF2B5EF4-FFF2-40B4-BE49-F238E27FC236}">
                <a16:creationId xmlns:a16="http://schemas.microsoft.com/office/drawing/2014/main" id="{F3D6BF9F-4E40-46D5-BC58-206E426F35AB}"/>
              </a:ext>
            </a:extLst>
          </p:cNvPr>
          <p:cNvCxnSpPr>
            <a:cxnSpLocks/>
            <a:stCxn id="519" idx="6"/>
            <a:endCxn id="538" idx="2"/>
          </p:cNvCxnSpPr>
          <p:nvPr/>
        </p:nvCxnSpPr>
        <p:spPr>
          <a:xfrm>
            <a:off x="6154875" y="4833711"/>
            <a:ext cx="603947" cy="1045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線接點 563">
            <a:extLst>
              <a:ext uri="{FF2B5EF4-FFF2-40B4-BE49-F238E27FC236}">
                <a16:creationId xmlns:a16="http://schemas.microsoft.com/office/drawing/2014/main" id="{CD3EFC1D-2CF2-4831-AAD4-267BF8B9D0D5}"/>
              </a:ext>
            </a:extLst>
          </p:cNvPr>
          <p:cNvCxnSpPr>
            <a:cxnSpLocks/>
            <a:stCxn id="521" idx="6"/>
            <a:endCxn id="528" idx="2"/>
          </p:cNvCxnSpPr>
          <p:nvPr/>
        </p:nvCxnSpPr>
        <p:spPr>
          <a:xfrm flipV="1">
            <a:off x="6154875" y="4445354"/>
            <a:ext cx="600076" cy="51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直線接點 564">
            <a:extLst>
              <a:ext uri="{FF2B5EF4-FFF2-40B4-BE49-F238E27FC236}">
                <a16:creationId xmlns:a16="http://schemas.microsoft.com/office/drawing/2014/main" id="{1BEB7F6A-987F-400C-88D7-E346A446972A}"/>
              </a:ext>
            </a:extLst>
          </p:cNvPr>
          <p:cNvCxnSpPr>
            <a:cxnSpLocks/>
            <a:stCxn id="521" idx="6"/>
            <a:endCxn id="527" idx="2"/>
          </p:cNvCxnSpPr>
          <p:nvPr/>
        </p:nvCxnSpPr>
        <p:spPr>
          <a:xfrm flipV="1">
            <a:off x="6154875" y="4573868"/>
            <a:ext cx="60007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直線接點 565">
            <a:extLst>
              <a:ext uri="{FF2B5EF4-FFF2-40B4-BE49-F238E27FC236}">
                <a16:creationId xmlns:a16="http://schemas.microsoft.com/office/drawing/2014/main" id="{055884D0-38A4-4DB4-A184-89852A274E84}"/>
              </a:ext>
            </a:extLst>
          </p:cNvPr>
          <p:cNvCxnSpPr>
            <a:cxnSpLocks/>
            <a:stCxn id="521" idx="6"/>
            <a:endCxn id="529" idx="2"/>
          </p:cNvCxnSpPr>
          <p:nvPr/>
        </p:nvCxnSpPr>
        <p:spPr>
          <a:xfrm flipV="1">
            <a:off x="6154875" y="4702382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線接點 566">
            <a:extLst>
              <a:ext uri="{FF2B5EF4-FFF2-40B4-BE49-F238E27FC236}">
                <a16:creationId xmlns:a16="http://schemas.microsoft.com/office/drawing/2014/main" id="{F7B8A51E-CE93-4269-AFB9-6512BE576077}"/>
              </a:ext>
            </a:extLst>
          </p:cNvPr>
          <p:cNvCxnSpPr>
            <a:cxnSpLocks/>
            <a:stCxn id="521" idx="6"/>
            <a:endCxn id="530" idx="2"/>
          </p:cNvCxnSpPr>
          <p:nvPr/>
        </p:nvCxnSpPr>
        <p:spPr>
          <a:xfrm flipV="1">
            <a:off x="6154875" y="4830896"/>
            <a:ext cx="603947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8" name="直線接點 567">
            <a:extLst>
              <a:ext uri="{FF2B5EF4-FFF2-40B4-BE49-F238E27FC236}">
                <a16:creationId xmlns:a16="http://schemas.microsoft.com/office/drawing/2014/main" id="{59090931-ED64-406F-B5D4-FEF7E3EE4EDE}"/>
              </a:ext>
            </a:extLst>
          </p:cNvPr>
          <p:cNvCxnSpPr>
            <a:cxnSpLocks/>
            <a:stCxn id="521" idx="6"/>
            <a:endCxn id="532" idx="2"/>
          </p:cNvCxnSpPr>
          <p:nvPr/>
        </p:nvCxnSpPr>
        <p:spPr>
          <a:xfrm>
            <a:off x="6154875" y="4962226"/>
            <a:ext cx="600076" cy="1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直線接點 568">
            <a:extLst>
              <a:ext uri="{FF2B5EF4-FFF2-40B4-BE49-F238E27FC236}">
                <a16:creationId xmlns:a16="http://schemas.microsoft.com/office/drawing/2014/main" id="{3730FCE0-6ABE-45AA-A71D-C7FFF24240FA}"/>
              </a:ext>
            </a:extLst>
          </p:cNvPr>
          <p:cNvCxnSpPr>
            <a:cxnSpLocks/>
            <a:stCxn id="521" idx="6"/>
            <a:endCxn id="531" idx="2"/>
          </p:cNvCxnSpPr>
          <p:nvPr/>
        </p:nvCxnSpPr>
        <p:spPr>
          <a:xfrm>
            <a:off x="6154875" y="4962226"/>
            <a:ext cx="600076" cy="145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直線接點 569">
            <a:extLst>
              <a:ext uri="{FF2B5EF4-FFF2-40B4-BE49-F238E27FC236}">
                <a16:creationId xmlns:a16="http://schemas.microsoft.com/office/drawing/2014/main" id="{B91C7A0C-6952-49A7-99F0-A089CA025309}"/>
              </a:ext>
            </a:extLst>
          </p:cNvPr>
          <p:cNvCxnSpPr>
            <a:cxnSpLocks/>
            <a:stCxn id="521" idx="6"/>
            <a:endCxn id="533" idx="2"/>
          </p:cNvCxnSpPr>
          <p:nvPr/>
        </p:nvCxnSpPr>
        <p:spPr>
          <a:xfrm>
            <a:off x="6154875" y="4962226"/>
            <a:ext cx="600076" cy="27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線接點 570">
            <a:extLst>
              <a:ext uri="{FF2B5EF4-FFF2-40B4-BE49-F238E27FC236}">
                <a16:creationId xmlns:a16="http://schemas.microsoft.com/office/drawing/2014/main" id="{E08CC06B-C5B2-4446-AD32-65646676CC0E}"/>
              </a:ext>
            </a:extLst>
          </p:cNvPr>
          <p:cNvCxnSpPr>
            <a:cxnSpLocks/>
            <a:stCxn id="521" idx="6"/>
            <a:endCxn id="534" idx="2"/>
          </p:cNvCxnSpPr>
          <p:nvPr/>
        </p:nvCxnSpPr>
        <p:spPr>
          <a:xfrm>
            <a:off x="6154875" y="4962226"/>
            <a:ext cx="603947" cy="40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直線接點 571">
            <a:extLst>
              <a:ext uri="{FF2B5EF4-FFF2-40B4-BE49-F238E27FC236}">
                <a16:creationId xmlns:a16="http://schemas.microsoft.com/office/drawing/2014/main" id="{CEAC7EBD-1F51-4E16-BAAF-81015E8DF65E}"/>
              </a:ext>
            </a:extLst>
          </p:cNvPr>
          <p:cNvCxnSpPr>
            <a:cxnSpLocks/>
            <a:stCxn id="521" idx="6"/>
            <a:endCxn id="536" idx="2"/>
          </p:cNvCxnSpPr>
          <p:nvPr/>
        </p:nvCxnSpPr>
        <p:spPr>
          <a:xfrm>
            <a:off x="6154875" y="4962226"/>
            <a:ext cx="600076" cy="53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直線接點 572">
            <a:extLst>
              <a:ext uri="{FF2B5EF4-FFF2-40B4-BE49-F238E27FC236}">
                <a16:creationId xmlns:a16="http://schemas.microsoft.com/office/drawing/2014/main" id="{582C0974-F7D5-4D07-858A-C2E2339B2A3A}"/>
              </a:ext>
            </a:extLst>
          </p:cNvPr>
          <p:cNvCxnSpPr>
            <a:cxnSpLocks/>
            <a:stCxn id="521" idx="6"/>
            <a:endCxn id="535" idx="2"/>
          </p:cNvCxnSpPr>
          <p:nvPr/>
        </p:nvCxnSpPr>
        <p:spPr>
          <a:xfrm>
            <a:off x="6154875" y="4962226"/>
            <a:ext cx="600076" cy="65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線接點 573">
            <a:extLst>
              <a:ext uri="{FF2B5EF4-FFF2-40B4-BE49-F238E27FC236}">
                <a16:creationId xmlns:a16="http://schemas.microsoft.com/office/drawing/2014/main" id="{AAA12BEC-BDE5-4C96-A0B6-BD0862DEE0A3}"/>
              </a:ext>
            </a:extLst>
          </p:cNvPr>
          <p:cNvCxnSpPr>
            <a:cxnSpLocks/>
            <a:stCxn id="521" idx="6"/>
            <a:endCxn id="537" idx="2"/>
          </p:cNvCxnSpPr>
          <p:nvPr/>
        </p:nvCxnSpPr>
        <p:spPr>
          <a:xfrm>
            <a:off x="6154875" y="4962226"/>
            <a:ext cx="600076" cy="78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直線接點 574">
            <a:extLst>
              <a:ext uri="{FF2B5EF4-FFF2-40B4-BE49-F238E27FC236}">
                <a16:creationId xmlns:a16="http://schemas.microsoft.com/office/drawing/2014/main" id="{9A5C149A-F822-4691-9BC2-CD4F487A8D49}"/>
              </a:ext>
            </a:extLst>
          </p:cNvPr>
          <p:cNvCxnSpPr>
            <a:cxnSpLocks/>
            <a:stCxn id="521" idx="6"/>
            <a:endCxn id="538" idx="2"/>
          </p:cNvCxnSpPr>
          <p:nvPr/>
        </p:nvCxnSpPr>
        <p:spPr>
          <a:xfrm>
            <a:off x="6154875" y="4962226"/>
            <a:ext cx="603947" cy="916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直線接點 575">
            <a:extLst>
              <a:ext uri="{FF2B5EF4-FFF2-40B4-BE49-F238E27FC236}">
                <a16:creationId xmlns:a16="http://schemas.microsoft.com/office/drawing/2014/main" id="{72B3DC8D-73F5-4B8A-9BBC-9A5BF069C4CD}"/>
              </a:ext>
            </a:extLst>
          </p:cNvPr>
          <p:cNvCxnSpPr>
            <a:cxnSpLocks/>
            <a:stCxn id="522" idx="6"/>
            <a:endCxn id="528" idx="2"/>
          </p:cNvCxnSpPr>
          <p:nvPr/>
        </p:nvCxnSpPr>
        <p:spPr>
          <a:xfrm flipV="1">
            <a:off x="6158744" y="4445354"/>
            <a:ext cx="596206" cy="645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7" name="直線接點 576">
            <a:extLst>
              <a:ext uri="{FF2B5EF4-FFF2-40B4-BE49-F238E27FC236}">
                <a16:creationId xmlns:a16="http://schemas.microsoft.com/office/drawing/2014/main" id="{1F8E84F1-134E-4326-937F-48F3F11ED92D}"/>
              </a:ext>
            </a:extLst>
          </p:cNvPr>
          <p:cNvCxnSpPr>
            <a:cxnSpLocks/>
            <a:stCxn id="522" idx="6"/>
            <a:endCxn id="527" idx="2"/>
          </p:cNvCxnSpPr>
          <p:nvPr/>
        </p:nvCxnSpPr>
        <p:spPr>
          <a:xfrm flipV="1">
            <a:off x="6158744" y="4573868"/>
            <a:ext cx="596206" cy="51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8" name="直線接點 577">
            <a:extLst>
              <a:ext uri="{FF2B5EF4-FFF2-40B4-BE49-F238E27FC236}">
                <a16:creationId xmlns:a16="http://schemas.microsoft.com/office/drawing/2014/main" id="{C994CB4E-3667-4737-BB14-BB7EF66BDF1B}"/>
              </a:ext>
            </a:extLst>
          </p:cNvPr>
          <p:cNvCxnSpPr>
            <a:cxnSpLocks/>
            <a:stCxn id="522" idx="6"/>
            <a:endCxn id="529" idx="2"/>
          </p:cNvCxnSpPr>
          <p:nvPr/>
        </p:nvCxnSpPr>
        <p:spPr>
          <a:xfrm flipV="1">
            <a:off x="6158744" y="4702382"/>
            <a:ext cx="59620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直線接點 578">
            <a:extLst>
              <a:ext uri="{FF2B5EF4-FFF2-40B4-BE49-F238E27FC236}">
                <a16:creationId xmlns:a16="http://schemas.microsoft.com/office/drawing/2014/main" id="{321EBACB-D28A-4F9E-8808-897A44621214}"/>
              </a:ext>
            </a:extLst>
          </p:cNvPr>
          <p:cNvCxnSpPr>
            <a:cxnSpLocks/>
            <a:stCxn id="522" idx="6"/>
            <a:endCxn id="530" idx="2"/>
          </p:cNvCxnSpPr>
          <p:nvPr/>
        </p:nvCxnSpPr>
        <p:spPr>
          <a:xfrm flipV="1">
            <a:off x="6158744" y="4830896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線接點 579">
            <a:extLst>
              <a:ext uri="{FF2B5EF4-FFF2-40B4-BE49-F238E27FC236}">
                <a16:creationId xmlns:a16="http://schemas.microsoft.com/office/drawing/2014/main" id="{019661D0-2670-4D51-8EB0-323A344CEA9A}"/>
              </a:ext>
            </a:extLst>
          </p:cNvPr>
          <p:cNvCxnSpPr>
            <a:cxnSpLocks/>
            <a:stCxn id="522" idx="6"/>
            <a:endCxn id="532" idx="2"/>
          </p:cNvCxnSpPr>
          <p:nvPr/>
        </p:nvCxnSpPr>
        <p:spPr>
          <a:xfrm flipV="1">
            <a:off x="6158744" y="4979241"/>
            <a:ext cx="596206" cy="11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直線接點 580">
            <a:extLst>
              <a:ext uri="{FF2B5EF4-FFF2-40B4-BE49-F238E27FC236}">
                <a16:creationId xmlns:a16="http://schemas.microsoft.com/office/drawing/2014/main" id="{B7450FF4-1B7A-491A-8CEE-74BE7BA8D290}"/>
              </a:ext>
            </a:extLst>
          </p:cNvPr>
          <p:cNvCxnSpPr>
            <a:cxnSpLocks/>
            <a:stCxn id="522" idx="6"/>
            <a:endCxn id="531" idx="2"/>
          </p:cNvCxnSpPr>
          <p:nvPr/>
        </p:nvCxnSpPr>
        <p:spPr>
          <a:xfrm>
            <a:off x="6158744" y="5090740"/>
            <a:ext cx="596206" cy="1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直線接點 581">
            <a:extLst>
              <a:ext uri="{FF2B5EF4-FFF2-40B4-BE49-F238E27FC236}">
                <a16:creationId xmlns:a16="http://schemas.microsoft.com/office/drawing/2014/main" id="{FB48FAAF-3D21-4E79-A370-E94220B3BDE5}"/>
              </a:ext>
            </a:extLst>
          </p:cNvPr>
          <p:cNvCxnSpPr>
            <a:cxnSpLocks/>
            <a:stCxn id="522" idx="6"/>
            <a:endCxn id="533" idx="2"/>
          </p:cNvCxnSpPr>
          <p:nvPr/>
        </p:nvCxnSpPr>
        <p:spPr>
          <a:xfrm>
            <a:off x="6158744" y="5090740"/>
            <a:ext cx="596206" cy="145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直線接點 582">
            <a:extLst>
              <a:ext uri="{FF2B5EF4-FFF2-40B4-BE49-F238E27FC236}">
                <a16:creationId xmlns:a16="http://schemas.microsoft.com/office/drawing/2014/main" id="{AA7B13DD-0F03-4EF1-B928-CDD96D2E2D72}"/>
              </a:ext>
            </a:extLst>
          </p:cNvPr>
          <p:cNvCxnSpPr>
            <a:cxnSpLocks/>
            <a:stCxn id="522" idx="6"/>
            <a:endCxn id="534" idx="2"/>
          </p:cNvCxnSpPr>
          <p:nvPr/>
        </p:nvCxnSpPr>
        <p:spPr>
          <a:xfrm>
            <a:off x="6158744" y="5090740"/>
            <a:ext cx="600076" cy="27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線接點 583">
            <a:extLst>
              <a:ext uri="{FF2B5EF4-FFF2-40B4-BE49-F238E27FC236}">
                <a16:creationId xmlns:a16="http://schemas.microsoft.com/office/drawing/2014/main" id="{56B72C01-456B-4E3F-A0E0-7BC370386F1E}"/>
              </a:ext>
            </a:extLst>
          </p:cNvPr>
          <p:cNvCxnSpPr>
            <a:cxnSpLocks/>
            <a:stCxn id="522" idx="6"/>
            <a:endCxn id="536" idx="2"/>
          </p:cNvCxnSpPr>
          <p:nvPr/>
        </p:nvCxnSpPr>
        <p:spPr>
          <a:xfrm>
            <a:off x="6158744" y="5090740"/>
            <a:ext cx="596206" cy="402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直線接點 584">
            <a:extLst>
              <a:ext uri="{FF2B5EF4-FFF2-40B4-BE49-F238E27FC236}">
                <a16:creationId xmlns:a16="http://schemas.microsoft.com/office/drawing/2014/main" id="{C75195A9-3821-4426-AF1A-82006A95E272}"/>
              </a:ext>
            </a:extLst>
          </p:cNvPr>
          <p:cNvCxnSpPr>
            <a:cxnSpLocks/>
            <a:stCxn id="522" idx="6"/>
            <a:endCxn id="535" idx="2"/>
          </p:cNvCxnSpPr>
          <p:nvPr/>
        </p:nvCxnSpPr>
        <p:spPr>
          <a:xfrm>
            <a:off x="6158744" y="5090740"/>
            <a:ext cx="596206" cy="53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直線接點 585">
            <a:extLst>
              <a:ext uri="{FF2B5EF4-FFF2-40B4-BE49-F238E27FC236}">
                <a16:creationId xmlns:a16="http://schemas.microsoft.com/office/drawing/2014/main" id="{DE3EA0F8-551D-4B9B-A657-5B167A805F17}"/>
              </a:ext>
            </a:extLst>
          </p:cNvPr>
          <p:cNvCxnSpPr>
            <a:cxnSpLocks/>
            <a:stCxn id="522" idx="6"/>
            <a:endCxn id="537" idx="2"/>
          </p:cNvCxnSpPr>
          <p:nvPr/>
        </p:nvCxnSpPr>
        <p:spPr>
          <a:xfrm>
            <a:off x="6158744" y="5090740"/>
            <a:ext cx="596206" cy="65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直線接點 586">
            <a:extLst>
              <a:ext uri="{FF2B5EF4-FFF2-40B4-BE49-F238E27FC236}">
                <a16:creationId xmlns:a16="http://schemas.microsoft.com/office/drawing/2014/main" id="{FB5922AF-F54F-4CB6-9741-235C32579D61}"/>
              </a:ext>
            </a:extLst>
          </p:cNvPr>
          <p:cNvCxnSpPr>
            <a:cxnSpLocks/>
            <a:stCxn id="522" idx="6"/>
            <a:endCxn id="538" idx="2"/>
          </p:cNvCxnSpPr>
          <p:nvPr/>
        </p:nvCxnSpPr>
        <p:spPr>
          <a:xfrm>
            <a:off x="6158744" y="5090740"/>
            <a:ext cx="600076" cy="78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直線接點 587">
            <a:extLst>
              <a:ext uri="{FF2B5EF4-FFF2-40B4-BE49-F238E27FC236}">
                <a16:creationId xmlns:a16="http://schemas.microsoft.com/office/drawing/2014/main" id="{1F2EABF8-9263-41D7-AB3D-EC0C5CBE6E4C}"/>
              </a:ext>
            </a:extLst>
          </p:cNvPr>
          <p:cNvCxnSpPr>
            <a:cxnSpLocks/>
            <a:stCxn id="524" idx="6"/>
            <a:endCxn id="528" idx="2"/>
          </p:cNvCxnSpPr>
          <p:nvPr/>
        </p:nvCxnSpPr>
        <p:spPr>
          <a:xfrm flipV="1">
            <a:off x="6154875" y="4445354"/>
            <a:ext cx="600076" cy="79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直線接點 588">
            <a:extLst>
              <a:ext uri="{FF2B5EF4-FFF2-40B4-BE49-F238E27FC236}">
                <a16:creationId xmlns:a16="http://schemas.microsoft.com/office/drawing/2014/main" id="{6182B436-8ABF-4D86-8EE0-D3EDD8FD0E78}"/>
              </a:ext>
            </a:extLst>
          </p:cNvPr>
          <p:cNvCxnSpPr>
            <a:cxnSpLocks/>
            <a:stCxn id="524" idx="6"/>
            <a:endCxn id="527" idx="2"/>
          </p:cNvCxnSpPr>
          <p:nvPr/>
        </p:nvCxnSpPr>
        <p:spPr>
          <a:xfrm flipV="1">
            <a:off x="6154875" y="4573868"/>
            <a:ext cx="600076" cy="66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直線接點 589">
            <a:extLst>
              <a:ext uri="{FF2B5EF4-FFF2-40B4-BE49-F238E27FC236}">
                <a16:creationId xmlns:a16="http://schemas.microsoft.com/office/drawing/2014/main" id="{25DCD86E-FFBB-4433-B6F9-694773A80579}"/>
              </a:ext>
            </a:extLst>
          </p:cNvPr>
          <p:cNvCxnSpPr>
            <a:cxnSpLocks/>
            <a:stCxn id="524" idx="6"/>
            <a:endCxn id="529" idx="2"/>
          </p:cNvCxnSpPr>
          <p:nvPr/>
        </p:nvCxnSpPr>
        <p:spPr>
          <a:xfrm flipV="1">
            <a:off x="6154875" y="4702382"/>
            <a:ext cx="600076" cy="53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直線接點 590">
            <a:extLst>
              <a:ext uri="{FF2B5EF4-FFF2-40B4-BE49-F238E27FC236}">
                <a16:creationId xmlns:a16="http://schemas.microsoft.com/office/drawing/2014/main" id="{F641AC48-A49B-4BB8-9F7E-19ED5286FE47}"/>
              </a:ext>
            </a:extLst>
          </p:cNvPr>
          <p:cNvCxnSpPr>
            <a:cxnSpLocks/>
            <a:stCxn id="524" idx="6"/>
            <a:endCxn id="530" idx="2"/>
          </p:cNvCxnSpPr>
          <p:nvPr/>
        </p:nvCxnSpPr>
        <p:spPr>
          <a:xfrm flipV="1">
            <a:off x="6154875" y="4830896"/>
            <a:ext cx="603947" cy="40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線接點 591">
            <a:extLst>
              <a:ext uri="{FF2B5EF4-FFF2-40B4-BE49-F238E27FC236}">
                <a16:creationId xmlns:a16="http://schemas.microsoft.com/office/drawing/2014/main" id="{356F7E9D-C22B-425A-AE57-D9AE5D8E9777}"/>
              </a:ext>
            </a:extLst>
          </p:cNvPr>
          <p:cNvCxnSpPr>
            <a:cxnSpLocks/>
            <a:stCxn id="524" idx="6"/>
            <a:endCxn id="532" idx="2"/>
          </p:cNvCxnSpPr>
          <p:nvPr/>
        </p:nvCxnSpPr>
        <p:spPr>
          <a:xfrm flipV="1">
            <a:off x="6154875" y="4979241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直線接點 592">
            <a:extLst>
              <a:ext uri="{FF2B5EF4-FFF2-40B4-BE49-F238E27FC236}">
                <a16:creationId xmlns:a16="http://schemas.microsoft.com/office/drawing/2014/main" id="{189D7A25-13C2-4274-86FB-5C838764ADB7}"/>
              </a:ext>
            </a:extLst>
          </p:cNvPr>
          <p:cNvCxnSpPr>
            <a:cxnSpLocks/>
            <a:stCxn id="524" idx="6"/>
            <a:endCxn id="531" idx="2"/>
          </p:cNvCxnSpPr>
          <p:nvPr/>
        </p:nvCxnSpPr>
        <p:spPr>
          <a:xfrm flipV="1">
            <a:off x="6154875" y="5107755"/>
            <a:ext cx="600076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直線接點 593">
            <a:extLst>
              <a:ext uri="{FF2B5EF4-FFF2-40B4-BE49-F238E27FC236}">
                <a16:creationId xmlns:a16="http://schemas.microsoft.com/office/drawing/2014/main" id="{4DF73F29-14F8-4290-9CB2-E42CE41487B7}"/>
              </a:ext>
            </a:extLst>
          </p:cNvPr>
          <p:cNvCxnSpPr>
            <a:cxnSpLocks/>
            <a:stCxn id="524" idx="6"/>
            <a:endCxn id="533" idx="2"/>
          </p:cNvCxnSpPr>
          <p:nvPr/>
        </p:nvCxnSpPr>
        <p:spPr>
          <a:xfrm flipV="1">
            <a:off x="6154875" y="5236269"/>
            <a:ext cx="600076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直線接點 594">
            <a:extLst>
              <a:ext uri="{FF2B5EF4-FFF2-40B4-BE49-F238E27FC236}">
                <a16:creationId xmlns:a16="http://schemas.microsoft.com/office/drawing/2014/main" id="{842E5CC9-A59B-42ED-A821-D9132E46F32F}"/>
              </a:ext>
            </a:extLst>
          </p:cNvPr>
          <p:cNvCxnSpPr>
            <a:cxnSpLocks/>
            <a:stCxn id="524" idx="6"/>
            <a:endCxn id="536" idx="2"/>
          </p:cNvCxnSpPr>
          <p:nvPr/>
        </p:nvCxnSpPr>
        <p:spPr>
          <a:xfrm>
            <a:off x="6154875" y="5239083"/>
            <a:ext cx="600076" cy="25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直線接點 595">
            <a:extLst>
              <a:ext uri="{FF2B5EF4-FFF2-40B4-BE49-F238E27FC236}">
                <a16:creationId xmlns:a16="http://schemas.microsoft.com/office/drawing/2014/main" id="{9F052C79-D24D-49CF-B9A9-50D160D96929}"/>
              </a:ext>
            </a:extLst>
          </p:cNvPr>
          <p:cNvCxnSpPr>
            <a:cxnSpLocks/>
            <a:stCxn id="524" idx="6"/>
            <a:endCxn id="534" idx="2"/>
          </p:cNvCxnSpPr>
          <p:nvPr/>
        </p:nvCxnSpPr>
        <p:spPr>
          <a:xfrm>
            <a:off x="6154875" y="5239083"/>
            <a:ext cx="603947" cy="12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直線接點 596">
            <a:extLst>
              <a:ext uri="{FF2B5EF4-FFF2-40B4-BE49-F238E27FC236}">
                <a16:creationId xmlns:a16="http://schemas.microsoft.com/office/drawing/2014/main" id="{8EF58EE2-887B-4D91-9520-75C882369BC7}"/>
              </a:ext>
            </a:extLst>
          </p:cNvPr>
          <p:cNvCxnSpPr>
            <a:cxnSpLocks/>
            <a:stCxn id="524" idx="6"/>
            <a:endCxn id="535" idx="2"/>
          </p:cNvCxnSpPr>
          <p:nvPr/>
        </p:nvCxnSpPr>
        <p:spPr>
          <a:xfrm>
            <a:off x="6154875" y="5239083"/>
            <a:ext cx="600076" cy="38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直線接點 597">
            <a:extLst>
              <a:ext uri="{FF2B5EF4-FFF2-40B4-BE49-F238E27FC236}">
                <a16:creationId xmlns:a16="http://schemas.microsoft.com/office/drawing/2014/main" id="{F8542C04-BC73-4010-BBD6-847651F860F3}"/>
              </a:ext>
            </a:extLst>
          </p:cNvPr>
          <p:cNvCxnSpPr>
            <a:cxnSpLocks/>
            <a:stCxn id="524" idx="6"/>
            <a:endCxn id="537" idx="2"/>
          </p:cNvCxnSpPr>
          <p:nvPr/>
        </p:nvCxnSpPr>
        <p:spPr>
          <a:xfrm>
            <a:off x="6154875" y="5239083"/>
            <a:ext cx="600076" cy="51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直線接點 598">
            <a:extLst>
              <a:ext uri="{FF2B5EF4-FFF2-40B4-BE49-F238E27FC236}">
                <a16:creationId xmlns:a16="http://schemas.microsoft.com/office/drawing/2014/main" id="{171F41EC-AF0E-4ABA-B26A-46D9C455168F}"/>
              </a:ext>
            </a:extLst>
          </p:cNvPr>
          <p:cNvCxnSpPr>
            <a:cxnSpLocks/>
            <a:stCxn id="524" idx="6"/>
            <a:endCxn id="538" idx="2"/>
          </p:cNvCxnSpPr>
          <p:nvPr/>
        </p:nvCxnSpPr>
        <p:spPr>
          <a:xfrm>
            <a:off x="6154875" y="5239083"/>
            <a:ext cx="603947" cy="63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直線接點 599">
            <a:extLst>
              <a:ext uri="{FF2B5EF4-FFF2-40B4-BE49-F238E27FC236}">
                <a16:creationId xmlns:a16="http://schemas.microsoft.com/office/drawing/2014/main" id="{C598CB45-3584-45D3-8DAA-43DFA28F43B8}"/>
              </a:ext>
            </a:extLst>
          </p:cNvPr>
          <p:cNvCxnSpPr>
            <a:cxnSpLocks/>
            <a:stCxn id="523" idx="6"/>
            <a:endCxn id="528" idx="2"/>
          </p:cNvCxnSpPr>
          <p:nvPr/>
        </p:nvCxnSpPr>
        <p:spPr>
          <a:xfrm flipV="1">
            <a:off x="6154875" y="4445354"/>
            <a:ext cx="600076" cy="922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直線接點 600">
            <a:extLst>
              <a:ext uri="{FF2B5EF4-FFF2-40B4-BE49-F238E27FC236}">
                <a16:creationId xmlns:a16="http://schemas.microsoft.com/office/drawing/2014/main" id="{02C8FD12-BDB7-48F2-BA47-0D38F823ABC6}"/>
              </a:ext>
            </a:extLst>
          </p:cNvPr>
          <p:cNvCxnSpPr>
            <a:cxnSpLocks/>
            <a:stCxn id="523" idx="6"/>
            <a:endCxn id="527" idx="2"/>
          </p:cNvCxnSpPr>
          <p:nvPr/>
        </p:nvCxnSpPr>
        <p:spPr>
          <a:xfrm flipV="1">
            <a:off x="6154875" y="4573868"/>
            <a:ext cx="600076" cy="79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線接點 601">
            <a:extLst>
              <a:ext uri="{FF2B5EF4-FFF2-40B4-BE49-F238E27FC236}">
                <a16:creationId xmlns:a16="http://schemas.microsoft.com/office/drawing/2014/main" id="{B2E6376E-8E65-4A05-BB00-28ACA6714B2C}"/>
              </a:ext>
            </a:extLst>
          </p:cNvPr>
          <p:cNvCxnSpPr>
            <a:cxnSpLocks/>
            <a:stCxn id="523" idx="6"/>
            <a:endCxn id="529" idx="2"/>
          </p:cNvCxnSpPr>
          <p:nvPr/>
        </p:nvCxnSpPr>
        <p:spPr>
          <a:xfrm flipV="1">
            <a:off x="6154875" y="4702382"/>
            <a:ext cx="600076" cy="66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直線接點 602">
            <a:extLst>
              <a:ext uri="{FF2B5EF4-FFF2-40B4-BE49-F238E27FC236}">
                <a16:creationId xmlns:a16="http://schemas.microsoft.com/office/drawing/2014/main" id="{CF63A7FC-E97E-40C5-AD19-1702019A3CB3}"/>
              </a:ext>
            </a:extLst>
          </p:cNvPr>
          <p:cNvCxnSpPr>
            <a:cxnSpLocks/>
            <a:stCxn id="523" idx="6"/>
            <a:endCxn id="530" idx="2"/>
          </p:cNvCxnSpPr>
          <p:nvPr/>
        </p:nvCxnSpPr>
        <p:spPr>
          <a:xfrm flipV="1">
            <a:off x="6154875" y="4830896"/>
            <a:ext cx="603947" cy="53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直線接點 603">
            <a:extLst>
              <a:ext uri="{FF2B5EF4-FFF2-40B4-BE49-F238E27FC236}">
                <a16:creationId xmlns:a16="http://schemas.microsoft.com/office/drawing/2014/main" id="{9384EFF3-7BC2-4413-9C1C-344BF4CE4B50}"/>
              </a:ext>
            </a:extLst>
          </p:cNvPr>
          <p:cNvCxnSpPr>
            <a:cxnSpLocks/>
            <a:stCxn id="523" idx="6"/>
            <a:endCxn id="532" idx="2"/>
          </p:cNvCxnSpPr>
          <p:nvPr/>
        </p:nvCxnSpPr>
        <p:spPr>
          <a:xfrm flipV="1">
            <a:off x="6154875" y="4979241"/>
            <a:ext cx="60007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線接點 604">
            <a:extLst>
              <a:ext uri="{FF2B5EF4-FFF2-40B4-BE49-F238E27FC236}">
                <a16:creationId xmlns:a16="http://schemas.microsoft.com/office/drawing/2014/main" id="{E47C1A3C-0C5F-4750-A6AD-2D7C4988DCFC}"/>
              </a:ext>
            </a:extLst>
          </p:cNvPr>
          <p:cNvCxnSpPr>
            <a:cxnSpLocks/>
            <a:stCxn id="523" idx="6"/>
            <a:endCxn id="531" idx="2"/>
          </p:cNvCxnSpPr>
          <p:nvPr/>
        </p:nvCxnSpPr>
        <p:spPr>
          <a:xfrm flipV="1">
            <a:off x="6154875" y="5107755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直線接點 605">
            <a:extLst>
              <a:ext uri="{FF2B5EF4-FFF2-40B4-BE49-F238E27FC236}">
                <a16:creationId xmlns:a16="http://schemas.microsoft.com/office/drawing/2014/main" id="{0B704D78-874A-4C00-B57C-547E1F01E8CB}"/>
              </a:ext>
            </a:extLst>
          </p:cNvPr>
          <p:cNvCxnSpPr>
            <a:cxnSpLocks/>
            <a:stCxn id="523" idx="6"/>
            <a:endCxn id="533" idx="2"/>
          </p:cNvCxnSpPr>
          <p:nvPr/>
        </p:nvCxnSpPr>
        <p:spPr>
          <a:xfrm flipV="1">
            <a:off x="6154875" y="5236269"/>
            <a:ext cx="600076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直線接點 606">
            <a:extLst>
              <a:ext uri="{FF2B5EF4-FFF2-40B4-BE49-F238E27FC236}">
                <a16:creationId xmlns:a16="http://schemas.microsoft.com/office/drawing/2014/main" id="{FC1FBE71-E893-4EFC-9E24-E55AAA2D014B}"/>
              </a:ext>
            </a:extLst>
          </p:cNvPr>
          <p:cNvCxnSpPr>
            <a:cxnSpLocks/>
            <a:stCxn id="523" idx="6"/>
            <a:endCxn id="534" idx="2"/>
          </p:cNvCxnSpPr>
          <p:nvPr/>
        </p:nvCxnSpPr>
        <p:spPr>
          <a:xfrm flipV="1">
            <a:off x="6154875" y="5364783"/>
            <a:ext cx="603947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直線接點 607">
            <a:extLst>
              <a:ext uri="{FF2B5EF4-FFF2-40B4-BE49-F238E27FC236}">
                <a16:creationId xmlns:a16="http://schemas.microsoft.com/office/drawing/2014/main" id="{3836E020-D235-44CA-91FC-194DE64F4AF0}"/>
              </a:ext>
            </a:extLst>
          </p:cNvPr>
          <p:cNvCxnSpPr>
            <a:cxnSpLocks/>
            <a:stCxn id="523" idx="6"/>
            <a:endCxn id="536" idx="2"/>
          </p:cNvCxnSpPr>
          <p:nvPr/>
        </p:nvCxnSpPr>
        <p:spPr>
          <a:xfrm>
            <a:off x="6154875" y="5367597"/>
            <a:ext cx="600076" cy="12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直線接點 608">
            <a:extLst>
              <a:ext uri="{FF2B5EF4-FFF2-40B4-BE49-F238E27FC236}">
                <a16:creationId xmlns:a16="http://schemas.microsoft.com/office/drawing/2014/main" id="{C245DCF2-D051-4EEF-A238-8AB5F2C3A4CE}"/>
              </a:ext>
            </a:extLst>
          </p:cNvPr>
          <p:cNvCxnSpPr>
            <a:cxnSpLocks/>
            <a:stCxn id="523" idx="6"/>
            <a:endCxn id="535" idx="2"/>
          </p:cNvCxnSpPr>
          <p:nvPr/>
        </p:nvCxnSpPr>
        <p:spPr>
          <a:xfrm>
            <a:off x="6154875" y="5367597"/>
            <a:ext cx="600076" cy="25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0" name="直線接點 609">
            <a:extLst>
              <a:ext uri="{FF2B5EF4-FFF2-40B4-BE49-F238E27FC236}">
                <a16:creationId xmlns:a16="http://schemas.microsoft.com/office/drawing/2014/main" id="{9DF036F5-FA78-4970-A555-388187E5F28D}"/>
              </a:ext>
            </a:extLst>
          </p:cNvPr>
          <p:cNvCxnSpPr>
            <a:cxnSpLocks/>
            <a:stCxn id="523" idx="6"/>
            <a:endCxn id="537" idx="2"/>
          </p:cNvCxnSpPr>
          <p:nvPr/>
        </p:nvCxnSpPr>
        <p:spPr>
          <a:xfrm>
            <a:off x="6154875" y="5367597"/>
            <a:ext cx="600076" cy="38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直線接點 610">
            <a:extLst>
              <a:ext uri="{FF2B5EF4-FFF2-40B4-BE49-F238E27FC236}">
                <a16:creationId xmlns:a16="http://schemas.microsoft.com/office/drawing/2014/main" id="{F630D46A-8C44-4E7B-8D62-F7442F17FD27}"/>
              </a:ext>
            </a:extLst>
          </p:cNvPr>
          <p:cNvCxnSpPr>
            <a:cxnSpLocks/>
            <a:stCxn id="523" idx="6"/>
            <a:endCxn id="538" idx="2"/>
          </p:cNvCxnSpPr>
          <p:nvPr/>
        </p:nvCxnSpPr>
        <p:spPr>
          <a:xfrm>
            <a:off x="6154875" y="5367597"/>
            <a:ext cx="603947" cy="51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線接點 611">
            <a:extLst>
              <a:ext uri="{FF2B5EF4-FFF2-40B4-BE49-F238E27FC236}">
                <a16:creationId xmlns:a16="http://schemas.microsoft.com/office/drawing/2014/main" id="{806A8CEA-EFEA-4C13-823A-5D5EB9C6CBD6}"/>
              </a:ext>
            </a:extLst>
          </p:cNvPr>
          <p:cNvCxnSpPr>
            <a:cxnSpLocks/>
            <a:stCxn id="525" idx="6"/>
            <a:endCxn id="528" idx="2"/>
          </p:cNvCxnSpPr>
          <p:nvPr/>
        </p:nvCxnSpPr>
        <p:spPr>
          <a:xfrm flipV="1">
            <a:off x="6154875" y="4445354"/>
            <a:ext cx="600076" cy="105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直線接點 612">
            <a:extLst>
              <a:ext uri="{FF2B5EF4-FFF2-40B4-BE49-F238E27FC236}">
                <a16:creationId xmlns:a16="http://schemas.microsoft.com/office/drawing/2014/main" id="{AC54728E-D5AE-4F38-890F-46E2FEB26DF1}"/>
              </a:ext>
            </a:extLst>
          </p:cNvPr>
          <p:cNvCxnSpPr>
            <a:cxnSpLocks/>
            <a:stCxn id="525" idx="6"/>
            <a:endCxn id="527" idx="2"/>
          </p:cNvCxnSpPr>
          <p:nvPr/>
        </p:nvCxnSpPr>
        <p:spPr>
          <a:xfrm flipV="1">
            <a:off x="6154875" y="4573868"/>
            <a:ext cx="600076" cy="922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直線接點 613">
            <a:extLst>
              <a:ext uri="{FF2B5EF4-FFF2-40B4-BE49-F238E27FC236}">
                <a16:creationId xmlns:a16="http://schemas.microsoft.com/office/drawing/2014/main" id="{BF3F535C-6F8F-4E7E-8762-8A2BBF3FB920}"/>
              </a:ext>
            </a:extLst>
          </p:cNvPr>
          <p:cNvCxnSpPr>
            <a:cxnSpLocks/>
            <a:stCxn id="525" idx="6"/>
            <a:endCxn id="529" idx="2"/>
          </p:cNvCxnSpPr>
          <p:nvPr/>
        </p:nvCxnSpPr>
        <p:spPr>
          <a:xfrm flipV="1">
            <a:off x="6154875" y="4702382"/>
            <a:ext cx="600076" cy="79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線接點 614">
            <a:extLst>
              <a:ext uri="{FF2B5EF4-FFF2-40B4-BE49-F238E27FC236}">
                <a16:creationId xmlns:a16="http://schemas.microsoft.com/office/drawing/2014/main" id="{C2ADAF86-03CE-45BB-AA98-2E2BD06AB94E}"/>
              </a:ext>
            </a:extLst>
          </p:cNvPr>
          <p:cNvCxnSpPr>
            <a:cxnSpLocks/>
            <a:stCxn id="525" idx="6"/>
            <a:endCxn id="530" idx="2"/>
          </p:cNvCxnSpPr>
          <p:nvPr/>
        </p:nvCxnSpPr>
        <p:spPr>
          <a:xfrm flipV="1">
            <a:off x="6154875" y="4830896"/>
            <a:ext cx="603947" cy="66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直線接點 615">
            <a:extLst>
              <a:ext uri="{FF2B5EF4-FFF2-40B4-BE49-F238E27FC236}">
                <a16:creationId xmlns:a16="http://schemas.microsoft.com/office/drawing/2014/main" id="{786B86C8-50C0-4944-9AF9-C753862BC40C}"/>
              </a:ext>
            </a:extLst>
          </p:cNvPr>
          <p:cNvCxnSpPr>
            <a:cxnSpLocks/>
            <a:stCxn id="525" idx="6"/>
            <a:endCxn id="532" idx="2"/>
          </p:cNvCxnSpPr>
          <p:nvPr/>
        </p:nvCxnSpPr>
        <p:spPr>
          <a:xfrm flipV="1">
            <a:off x="6154875" y="4979241"/>
            <a:ext cx="600076" cy="51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直線接點 616">
            <a:extLst>
              <a:ext uri="{FF2B5EF4-FFF2-40B4-BE49-F238E27FC236}">
                <a16:creationId xmlns:a16="http://schemas.microsoft.com/office/drawing/2014/main" id="{967B84C5-F59F-4F4D-977A-3FC08D27DC7E}"/>
              </a:ext>
            </a:extLst>
          </p:cNvPr>
          <p:cNvCxnSpPr>
            <a:cxnSpLocks/>
            <a:stCxn id="525" idx="6"/>
            <a:endCxn id="531" idx="2"/>
          </p:cNvCxnSpPr>
          <p:nvPr/>
        </p:nvCxnSpPr>
        <p:spPr>
          <a:xfrm flipV="1">
            <a:off x="6154875" y="5107755"/>
            <a:ext cx="60007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線接點 617">
            <a:extLst>
              <a:ext uri="{FF2B5EF4-FFF2-40B4-BE49-F238E27FC236}">
                <a16:creationId xmlns:a16="http://schemas.microsoft.com/office/drawing/2014/main" id="{6CC0D0B0-B348-41A9-A61D-75B3554CF7F1}"/>
              </a:ext>
            </a:extLst>
          </p:cNvPr>
          <p:cNvCxnSpPr>
            <a:cxnSpLocks/>
            <a:stCxn id="525" idx="6"/>
            <a:endCxn id="533" idx="2"/>
          </p:cNvCxnSpPr>
          <p:nvPr/>
        </p:nvCxnSpPr>
        <p:spPr>
          <a:xfrm flipV="1">
            <a:off x="6154875" y="5236269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直線接點 618">
            <a:extLst>
              <a:ext uri="{FF2B5EF4-FFF2-40B4-BE49-F238E27FC236}">
                <a16:creationId xmlns:a16="http://schemas.microsoft.com/office/drawing/2014/main" id="{7AD33307-1F92-4BCE-B6FF-7AE45009B74F}"/>
              </a:ext>
            </a:extLst>
          </p:cNvPr>
          <p:cNvCxnSpPr>
            <a:cxnSpLocks/>
            <a:stCxn id="525" idx="6"/>
            <a:endCxn id="534" idx="2"/>
          </p:cNvCxnSpPr>
          <p:nvPr/>
        </p:nvCxnSpPr>
        <p:spPr>
          <a:xfrm flipV="1">
            <a:off x="6154875" y="5364783"/>
            <a:ext cx="603947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直線接點 619">
            <a:extLst>
              <a:ext uri="{FF2B5EF4-FFF2-40B4-BE49-F238E27FC236}">
                <a16:creationId xmlns:a16="http://schemas.microsoft.com/office/drawing/2014/main" id="{007FFAAE-B6AD-442E-9734-082A83AE233D}"/>
              </a:ext>
            </a:extLst>
          </p:cNvPr>
          <p:cNvCxnSpPr>
            <a:cxnSpLocks/>
            <a:stCxn id="525" idx="6"/>
            <a:endCxn id="536" idx="2"/>
          </p:cNvCxnSpPr>
          <p:nvPr/>
        </p:nvCxnSpPr>
        <p:spPr>
          <a:xfrm flipV="1">
            <a:off x="6154875" y="5493297"/>
            <a:ext cx="600076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線接點 620">
            <a:extLst>
              <a:ext uri="{FF2B5EF4-FFF2-40B4-BE49-F238E27FC236}">
                <a16:creationId xmlns:a16="http://schemas.microsoft.com/office/drawing/2014/main" id="{395D7F59-11F7-4C13-850B-E5952C7D9B94}"/>
              </a:ext>
            </a:extLst>
          </p:cNvPr>
          <p:cNvCxnSpPr>
            <a:cxnSpLocks/>
            <a:stCxn id="525" idx="6"/>
            <a:endCxn id="535" idx="2"/>
          </p:cNvCxnSpPr>
          <p:nvPr/>
        </p:nvCxnSpPr>
        <p:spPr>
          <a:xfrm>
            <a:off x="6154875" y="5496111"/>
            <a:ext cx="600076" cy="12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直線接點 621">
            <a:extLst>
              <a:ext uri="{FF2B5EF4-FFF2-40B4-BE49-F238E27FC236}">
                <a16:creationId xmlns:a16="http://schemas.microsoft.com/office/drawing/2014/main" id="{D6E98DC6-0B45-4C25-9961-E44F57E088F0}"/>
              </a:ext>
            </a:extLst>
          </p:cNvPr>
          <p:cNvCxnSpPr>
            <a:cxnSpLocks/>
            <a:stCxn id="525" idx="6"/>
            <a:endCxn id="537" idx="2"/>
          </p:cNvCxnSpPr>
          <p:nvPr/>
        </p:nvCxnSpPr>
        <p:spPr>
          <a:xfrm>
            <a:off x="6154875" y="5496111"/>
            <a:ext cx="600076" cy="25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直線接點 622">
            <a:extLst>
              <a:ext uri="{FF2B5EF4-FFF2-40B4-BE49-F238E27FC236}">
                <a16:creationId xmlns:a16="http://schemas.microsoft.com/office/drawing/2014/main" id="{A5DE1F62-843E-463B-8CA8-2AB88F92BCD7}"/>
              </a:ext>
            </a:extLst>
          </p:cNvPr>
          <p:cNvCxnSpPr>
            <a:cxnSpLocks/>
            <a:stCxn id="525" idx="6"/>
            <a:endCxn id="538" idx="2"/>
          </p:cNvCxnSpPr>
          <p:nvPr/>
        </p:nvCxnSpPr>
        <p:spPr>
          <a:xfrm>
            <a:off x="6154875" y="5496111"/>
            <a:ext cx="603947" cy="38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線接點 623">
            <a:extLst>
              <a:ext uri="{FF2B5EF4-FFF2-40B4-BE49-F238E27FC236}">
                <a16:creationId xmlns:a16="http://schemas.microsoft.com/office/drawing/2014/main" id="{4174644D-E8C2-44FC-8253-5408A1FA01B5}"/>
              </a:ext>
            </a:extLst>
          </p:cNvPr>
          <p:cNvCxnSpPr>
            <a:cxnSpLocks/>
            <a:stCxn id="526" idx="6"/>
            <a:endCxn id="528" idx="2"/>
          </p:cNvCxnSpPr>
          <p:nvPr/>
        </p:nvCxnSpPr>
        <p:spPr>
          <a:xfrm flipV="1">
            <a:off x="6158744" y="4445354"/>
            <a:ext cx="596206" cy="1179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直線接點 624">
            <a:extLst>
              <a:ext uri="{FF2B5EF4-FFF2-40B4-BE49-F238E27FC236}">
                <a16:creationId xmlns:a16="http://schemas.microsoft.com/office/drawing/2014/main" id="{16539A76-8AFA-49E4-9AD5-44DC87F314F5}"/>
              </a:ext>
            </a:extLst>
          </p:cNvPr>
          <p:cNvCxnSpPr>
            <a:cxnSpLocks/>
            <a:stCxn id="526" idx="6"/>
            <a:endCxn id="527" idx="2"/>
          </p:cNvCxnSpPr>
          <p:nvPr/>
        </p:nvCxnSpPr>
        <p:spPr>
          <a:xfrm flipV="1">
            <a:off x="6158744" y="4573868"/>
            <a:ext cx="596206" cy="105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直線接點 625">
            <a:extLst>
              <a:ext uri="{FF2B5EF4-FFF2-40B4-BE49-F238E27FC236}">
                <a16:creationId xmlns:a16="http://schemas.microsoft.com/office/drawing/2014/main" id="{FF563AFA-307A-4B39-BC99-9D18A1892173}"/>
              </a:ext>
            </a:extLst>
          </p:cNvPr>
          <p:cNvCxnSpPr>
            <a:cxnSpLocks/>
            <a:stCxn id="526" idx="6"/>
            <a:endCxn id="529" idx="2"/>
          </p:cNvCxnSpPr>
          <p:nvPr/>
        </p:nvCxnSpPr>
        <p:spPr>
          <a:xfrm flipV="1">
            <a:off x="6158744" y="4702382"/>
            <a:ext cx="596206" cy="922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線接點 626">
            <a:extLst>
              <a:ext uri="{FF2B5EF4-FFF2-40B4-BE49-F238E27FC236}">
                <a16:creationId xmlns:a16="http://schemas.microsoft.com/office/drawing/2014/main" id="{C178BC07-A9AC-459A-961E-1464D8BEAE8F}"/>
              </a:ext>
            </a:extLst>
          </p:cNvPr>
          <p:cNvCxnSpPr>
            <a:cxnSpLocks/>
            <a:stCxn id="526" idx="6"/>
            <a:endCxn id="530" idx="2"/>
          </p:cNvCxnSpPr>
          <p:nvPr/>
        </p:nvCxnSpPr>
        <p:spPr>
          <a:xfrm flipV="1">
            <a:off x="6158744" y="4830896"/>
            <a:ext cx="600076" cy="79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直線接點 627">
            <a:extLst>
              <a:ext uri="{FF2B5EF4-FFF2-40B4-BE49-F238E27FC236}">
                <a16:creationId xmlns:a16="http://schemas.microsoft.com/office/drawing/2014/main" id="{2BB7F447-193C-43FD-8FC8-D3CEB2EDF3F9}"/>
              </a:ext>
            </a:extLst>
          </p:cNvPr>
          <p:cNvCxnSpPr>
            <a:cxnSpLocks/>
            <a:stCxn id="526" idx="6"/>
            <a:endCxn id="532" idx="2"/>
          </p:cNvCxnSpPr>
          <p:nvPr/>
        </p:nvCxnSpPr>
        <p:spPr>
          <a:xfrm flipV="1">
            <a:off x="6158744" y="4979241"/>
            <a:ext cx="596206" cy="645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直線接點 628">
            <a:extLst>
              <a:ext uri="{FF2B5EF4-FFF2-40B4-BE49-F238E27FC236}">
                <a16:creationId xmlns:a16="http://schemas.microsoft.com/office/drawing/2014/main" id="{C5592914-497B-424C-A455-4BBDB2BADD9E}"/>
              </a:ext>
            </a:extLst>
          </p:cNvPr>
          <p:cNvCxnSpPr>
            <a:cxnSpLocks/>
            <a:stCxn id="526" idx="6"/>
            <a:endCxn id="531" idx="2"/>
          </p:cNvCxnSpPr>
          <p:nvPr/>
        </p:nvCxnSpPr>
        <p:spPr>
          <a:xfrm flipV="1">
            <a:off x="6158744" y="5107755"/>
            <a:ext cx="596206" cy="51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線接點 629">
            <a:extLst>
              <a:ext uri="{FF2B5EF4-FFF2-40B4-BE49-F238E27FC236}">
                <a16:creationId xmlns:a16="http://schemas.microsoft.com/office/drawing/2014/main" id="{84BE3C83-D4B1-4798-BACE-7784B1F83130}"/>
              </a:ext>
            </a:extLst>
          </p:cNvPr>
          <p:cNvCxnSpPr>
            <a:cxnSpLocks/>
            <a:stCxn id="526" idx="6"/>
            <a:endCxn id="533" idx="2"/>
          </p:cNvCxnSpPr>
          <p:nvPr/>
        </p:nvCxnSpPr>
        <p:spPr>
          <a:xfrm flipV="1">
            <a:off x="6158744" y="5236269"/>
            <a:ext cx="596206" cy="38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直線接點 630">
            <a:extLst>
              <a:ext uri="{FF2B5EF4-FFF2-40B4-BE49-F238E27FC236}">
                <a16:creationId xmlns:a16="http://schemas.microsoft.com/office/drawing/2014/main" id="{A5AE7015-3479-46E0-A864-5129AA88C9B9}"/>
              </a:ext>
            </a:extLst>
          </p:cNvPr>
          <p:cNvCxnSpPr>
            <a:cxnSpLocks/>
            <a:stCxn id="526" idx="6"/>
            <a:endCxn id="534" idx="2"/>
          </p:cNvCxnSpPr>
          <p:nvPr/>
        </p:nvCxnSpPr>
        <p:spPr>
          <a:xfrm flipV="1">
            <a:off x="6158744" y="5364783"/>
            <a:ext cx="600076" cy="25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直線接點 631">
            <a:extLst>
              <a:ext uri="{FF2B5EF4-FFF2-40B4-BE49-F238E27FC236}">
                <a16:creationId xmlns:a16="http://schemas.microsoft.com/office/drawing/2014/main" id="{DBB2C93A-D3BE-4587-9AF6-BB4BD3872065}"/>
              </a:ext>
            </a:extLst>
          </p:cNvPr>
          <p:cNvCxnSpPr>
            <a:cxnSpLocks/>
            <a:stCxn id="526" idx="6"/>
            <a:endCxn id="536" idx="2"/>
          </p:cNvCxnSpPr>
          <p:nvPr/>
        </p:nvCxnSpPr>
        <p:spPr>
          <a:xfrm flipV="1">
            <a:off x="6158744" y="5493297"/>
            <a:ext cx="596206" cy="13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線接點 632">
            <a:extLst>
              <a:ext uri="{FF2B5EF4-FFF2-40B4-BE49-F238E27FC236}">
                <a16:creationId xmlns:a16="http://schemas.microsoft.com/office/drawing/2014/main" id="{6189D64F-E0AA-4271-BF5B-BF164A530B12}"/>
              </a:ext>
            </a:extLst>
          </p:cNvPr>
          <p:cNvCxnSpPr>
            <a:cxnSpLocks/>
            <a:stCxn id="526" idx="6"/>
            <a:endCxn id="535" idx="2"/>
          </p:cNvCxnSpPr>
          <p:nvPr/>
        </p:nvCxnSpPr>
        <p:spPr>
          <a:xfrm flipV="1">
            <a:off x="6158744" y="5621811"/>
            <a:ext cx="596206" cy="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直線接點 633">
            <a:extLst>
              <a:ext uri="{FF2B5EF4-FFF2-40B4-BE49-F238E27FC236}">
                <a16:creationId xmlns:a16="http://schemas.microsoft.com/office/drawing/2014/main" id="{F3EB0A8D-C2A9-4E0D-8CA9-6CE4BC8EA78A}"/>
              </a:ext>
            </a:extLst>
          </p:cNvPr>
          <p:cNvCxnSpPr>
            <a:cxnSpLocks/>
            <a:stCxn id="526" idx="6"/>
            <a:endCxn id="537" idx="2"/>
          </p:cNvCxnSpPr>
          <p:nvPr/>
        </p:nvCxnSpPr>
        <p:spPr>
          <a:xfrm>
            <a:off x="6158744" y="5624625"/>
            <a:ext cx="596206" cy="12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直線接點 634">
            <a:extLst>
              <a:ext uri="{FF2B5EF4-FFF2-40B4-BE49-F238E27FC236}">
                <a16:creationId xmlns:a16="http://schemas.microsoft.com/office/drawing/2014/main" id="{01E35BD8-CB7C-4657-9207-DDBF2E70CBBE}"/>
              </a:ext>
            </a:extLst>
          </p:cNvPr>
          <p:cNvCxnSpPr>
            <a:cxnSpLocks/>
            <a:stCxn id="526" idx="6"/>
            <a:endCxn id="538" idx="2"/>
          </p:cNvCxnSpPr>
          <p:nvPr/>
        </p:nvCxnSpPr>
        <p:spPr>
          <a:xfrm>
            <a:off x="6158744" y="5624625"/>
            <a:ext cx="600076" cy="25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線接點 635">
            <a:extLst>
              <a:ext uri="{FF2B5EF4-FFF2-40B4-BE49-F238E27FC236}">
                <a16:creationId xmlns:a16="http://schemas.microsoft.com/office/drawing/2014/main" id="{7A7743B3-AB9E-43AB-AD2F-83F91A699449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4445354"/>
            <a:ext cx="592335" cy="692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直線接點 636">
            <a:extLst>
              <a:ext uri="{FF2B5EF4-FFF2-40B4-BE49-F238E27FC236}">
                <a16:creationId xmlns:a16="http://schemas.microsoft.com/office/drawing/2014/main" id="{4E0242DF-A125-4D76-839B-E620A7232531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4573868"/>
            <a:ext cx="592335" cy="564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直線接點 637">
            <a:extLst>
              <a:ext uri="{FF2B5EF4-FFF2-40B4-BE49-F238E27FC236}">
                <a16:creationId xmlns:a16="http://schemas.microsoft.com/office/drawing/2014/main" id="{BC01F155-C1F3-4965-B81F-455F59F61F00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4702383"/>
            <a:ext cx="592335" cy="435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直線接點 638">
            <a:extLst>
              <a:ext uri="{FF2B5EF4-FFF2-40B4-BE49-F238E27FC236}">
                <a16:creationId xmlns:a16="http://schemas.microsoft.com/office/drawing/2014/main" id="{004F9F12-3249-47E3-9577-9B331919F0DB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4830897"/>
            <a:ext cx="592335" cy="307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直線接點 639">
            <a:extLst>
              <a:ext uri="{FF2B5EF4-FFF2-40B4-BE49-F238E27FC236}">
                <a16:creationId xmlns:a16="http://schemas.microsoft.com/office/drawing/2014/main" id="{DF48DA32-C43D-477B-A072-088B33F8E2A8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4979241"/>
            <a:ext cx="592335" cy="158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直線接點 640">
            <a:extLst>
              <a:ext uri="{FF2B5EF4-FFF2-40B4-BE49-F238E27FC236}">
                <a16:creationId xmlns:a16="http://schemas.microsoft.com/office/drawing/2014/main" id="{0E0FBDBA-BD42-4A3B-98A3-B7D770773013}"/>
              </a:ext>
            </a:extLst>
          </p:cNvPr>
          <p:cNvCxnSpPr>
            <a:cxnSpLocks/>
            <a:stCxn id="539" idx="2"/>
          </p:cNvCxnSpPr>
          <p:nvPr/>
        </p:nvCxnSpPr>
        <p:spPr>
          <a:xfrm flipH="1" flipV="1">
            <a:off x="6946780" y="5107755"/>
            <a:ext cx="592335" cy="3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直線接點 641">
            <a:extLst>
              <a:ext uri="{FF2B5EF4-FFF2-40B4-BE49-F238E27FC236}">
                <a16:creationId xmlns:a16="http://schemas.microsoft.com/office/drawing/2014/main" id="{5D1CB432-1789-42C6-8F1E-BE03F102CC79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0" y="5138175"/>
            <a:ext cx="592335" cy="98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直線接點 642">
            <a:extLst>
              <a:ext uri="{FF2B5EF4-FFF2-40B4-BE49-F238E27FC236}">
                <a16:creationId xmlns:a16="http://schemas.microsoft.com/office/drawing/2014/main" id="{EF77C7ED-F10B-4C5A-A11B-3E6138625F84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0" y="5138175"/>
            <a:ext cx="592335" cy="22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直線接點 643">
            <a:extLst>
              <a:ext uri="{FF2B5EF4-FFF2-40B4-BE49-F238E27FC236}">
                <a16:creationId xmlns:a16="http://schemas.microsoft.com/office/drawing/2014/main" id="{8E58BB49-67FC-44D0-A3C2-7C2543832448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0" y="5138175"/>
            <a:ext cx="592335" cy="355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直線接點 644">
            <a:extLst>
              <a:ext uri="{FF2B5EF4-FFF2-40B4-BE49-F238E27FC236}">
                <a16:creationId xmlns:a16="http://schemas.microsoft.com/office/drawing/2014/main" id="{277EF6BD-ECB5-4DFF-BAB4-6CAA30235E10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0" y="5138175"/>
            <a:ext cx="592335" cy="483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線接點 645">
            <a:extLst>
              <a:ext uri="{FF2B5EF4-FFF2-40B4-BE49-F238E27FC236}">
                <a16:creationId xmlns:a16="http://schemas.microsoft.com/office/drawing/2014/main" id="{06E22C5A-1B6F-4EFE-9D54-1FD28B5A0868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1" y="5138175"/>
            <a:ext cx="592334" cy="612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直線接點 646">
            <a:extLst>
              <a:ext uri="{FF2B5EF4-FFF2-40B4-BE49-F238E27FC236}">
                <a16:creationId xmlns:a16="http://schemas.microsoft.com/office/drawing/2014/main" id="{5ABC7ED0-7F8B-4329-B7D4-2111E7BC3F6C}"/>
              </a:ext>
            </a:extLst>
          </p:cNvPr>
          <p:cNvCxnSpPr>
            <a:cxnSpLocks/>
            <a:stCxn id="539" idx="2"/>
          </p:cNvCxnSpPr>
          <p:nvPr/>
        </p:nvCxnSpPr>
        <p:spPr>
          <a:xfrm flipH="1">
            <a:off x="6946780" y="5138175"/>
            <a:ext cx="592335" cy="740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2" name="文字方塊 671">
            <a:extLst>
              <a:ext uri="{FF2B5EF4-FFF2-40B4-BE49-F238E27FC236}">
                <a16:creationId xmlns:a16="http://schemas.microsoft.com/office/drawing/2014/main" id="{6BC8986B-B145-4E6B-B220-224E5BA1A3A7}"/>
              </a:ext>
            </a:extLst>
          </p:cNvPr>
          <p:cNvSpPr txBox="1"/>
          <p:nvPr/>
        </p:nvSpPr>
        <p:spPr>
          <a:xfrm>
            <a:off x="7204507" y="5685763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3" name="右大括弧 672">
            <a:extLst>
              <a:ext uri="{FF2B5EF4-FFF2-40B4-BE49-F238E27FC236}">
                <a16:creationId xmlns:a16="http://schemas.microsoft.com/office/drawing/2014/main" id="{07C6EAFF-DE73-40A7-ADDC-335F71227153}"/>
              </a:ext>
            </a:extLst>
          </p:cNvPr>
          <p:cNvSpPr/>
          <p:nvPr/>
        </p:nvSpPr>
        <p:spPr>
          <a:xfrm rot="5400000">
            <a:off x="4243739" y="4964494"/>
            <a:ext cx="185735" cy="2308656"/>
          </a:xfrm>
          <a:prstGeom prst="rightBrace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4" name="文字方塊 673">
            <a:extLst>
              <a:ext uri="{FF2B5EF4-FFF2-40B4-BE49-F238E27FC236}">
                <a16:creationId xmlns:a16="http://schemas.microsoft.com/office/drawing/2014/main" id="{03A0BCA6-E92A-461C-A77A-59DCDE837D82}"/>
              </a:ext>
            </a:extLst>
          </p:cNvPr>
          <p:cNvSpPr txBox="1"/>
          <p:nvPr/>
        </p:nvSpPr>
        <p:spPr>
          <a:xfrm>
            <a:off x="1406515" y="6446738"/>
            <a:ext cx="4254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relationships between these characters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94D49F0-F94F-4803-AF8B-B0735CF391DF}"/>
              </a:ext>
            </a:extLst>
          </p:cNvPr>
          <p:cNvGrpSpPr/>
          <p:nvPr/>
        </p:nvGrpSpPr>
        <p:grpSpPr>
          <a:xfrm>
            <a:off x="323528" y="901967"/>
            <a:ext cx="7637774" cy="3150892"/>
            <a:chOff x="323528" y="3766439"/>
            <a:chExt cx="7637774" cy="3150892"/>
          </a:xfrm>
        </p:grpSpPr>
        <p:sp>
          <p:nvSpPr>
            <p:cNvPr id="676" name="矩形 675">
              <a:extLst>
                <a:ext uri="{FF2B5EF4-FFF2-40B4-BE49-F238E27FC236}">
                  <a16:creationId xmlns:a16="http://schemas.microsoft.com/office/drawing/2014/main" id="{B8E0A7C1-E31D-4CC3-AA74-E38B180F1E32}"/>
                </a:ext>
              </a:extLst>
            </p:cNvPr>
            <p:cNvSpPr/>
            <p:nvPr/>
          </p:nvSpPr>
          <p:spPr>
            <a:xfrm>
              <a:off x="323528" y="3766439"/>
              <a:ext cx="28809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 Neural Network</a:t>
              </a:r>
            </a:p>
          </p:txBody>
        </p:sp>
        <p:pic>
          <p:nvPicPr>
            <p:cNvPr id="677" name="圖片 676">
              <a:extLst>
                <a:ext uri="{FF2B5EF4-FFF2-40B4-BE49-F238E27FC236}">
                  <a16:creationId xmlns:a16="http://schemas.microsoft.com/office/drawing/2014/main" id="{5AFDDF07-3279-408E-8D20-7FDC4D3E6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1122" t="17391" r="37153" b="58820"/>
            <a:stretch/>
          </p:blipFill>
          <p:spPr>
            <a:xfrm>
              <a:off x="2349918" y="4690183"/>
              <a:ext cx="290617" cy="35785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678" name="圖片 677">
              <a:extLst>
                <a:ext uri="{FF2B5EF4-FFF2-40B4-BE49-F238E27FC236}">
                  <a16:creationId xmlns:a16="http://schemas.microsoft.com/office/drawing/2014/main" id="{8B24FB23-1BF9-4DA9-BD9E-96B5E4A5B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020" y="4088071"/>
              <a:ext cx="1852289" cy="2082899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cxnSp>
          <p:nvCxnSpPr>
            <p:cNvPr id="679" name="直線接點 678">
              <a:extLst>
                <a:ext uri="{FF2B5EF4-FFF2-40B4-BE49-F238E27FC236}">
                  <a16:creationId xmlns:a16="http://schemas.microsoft.com/office/drawing/2014/main" id="{BA26A43C-926A-4675-B473-DE1206638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0483" y="4229381"/>
              <a:ext cx="758315" cy="425265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線接點 679">
              <a:extLst>
                <a:ext uri="{FF2B5EF4-FFF2-40B4-BE49-F238E27FC236}">
                  <a16:creationId xmlns:a16="http://schemas.microsoft.com/office/drawing/2014/main" id="{EFF6F09E-3F6B-487B-AA28-ED99F0C29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438" y="4646996"/>
              <a:ext cx="2801" cy="1349165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線接點 680">
              <a:extLst>
                <a:ext uri="{FF2B5EF4-FFF2-40B4-BE49-F238E27FC236}">
                  <a16:creationId xmlns:a16="http://schemas.microsoft.com/office/drawing/2014/main" id="{90292CA9-B206-41E9-A762-F4E56A14E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394" y="5570691"/>
              <a:ext cx="802870" cy="425468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線接點 681">
              <a:extLst>
                <a:ext uri="{FF2B5EF4-FFF2-40B4-BE49-F238E27FC236}">
                  <a16:creationId xmlns:a16="http://schemas.microsoft.com/office/drawing/2014/main" id="{10E86C96-71D3-4DC7-A2A2-AAB162B034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083" y="4229381"/>
              <a:ext cx="0" cy="1337337"/>
            </a:xfrm>
            <a:prstGeom prst="lin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線接點 682">
              <a:extLst>
                <a:ext uri="{FF2B5EF4-FFF2-40B4-BE49-F238E27FC236}">
                  <a16:creationId xmlns:a16="http://schemas.microsoft.com/office/drawing/2014/main" id="{E20A64CD-1096-4F7F-96A3-ACA4FB0D1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1826" y="4821897"/>
              <a:ext cx="86445" cy="4697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線接點 683">
              <a:extLst>
                <a:ext uri="{FF2B5EF4-FFF2-40B4-BE49-F238E27FC236}">
                  <a16:creationId xmlns:a16="http://schemas.microsoft.com/office/drawing/2014/main" id="{6EF39FEE-C4AA-4682-9C32-FA1295421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7363" y="4909166"/>
              <a:ext cx="83859" cy="469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線接點 684">
              <a:extLst>
                <a:ext uri="{FF2B5EF4-FFF2-40B4-BE49-F238E27FC236}">
                  <a16:creationId xmlns:a16="http://schemas.microsoft.com/office/drawing/2014/main" id="{35567901-3073-4A3F-A202-0308ADE73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1606" y="4867543"/>
              <a:ext cx="0" cy="8855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線接點 685">
              <a:extLst>
                <a:ext uri="{FF2B5EF4-FFF2-40B4-BE49-F238E27FC236}">
                  <a16:creationId xmlns:a16="http://schemas.microsoft.com/office/drawing/2014/main" id="{3AA7E6DF-EE48-4F36-A7C2-EECF011E1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485" y="4823924"/>
              <a:ext cx="0" cy="8855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7" name="立方體 686">
              <a:extLst>
                <a:ext uri="{FF2B5EF4-FFF2-40B4-BE49-F238E27FC236}">
                  <a16:creationId xmlns:a16="http://schemas.microsoft.com/office/drawing/2014/main" id="{AFA02FA2-B948-49CD-98E7-FBEC82DC5A9B}"/>
                </a:ext>
              </a:extLst>
            </p:cNvPr>
            <p:cNvSpPr/>
            <p:nvPr/>
          </p:nvSpPr>
          <p:spPr>
            <a:xfrm>
              <a:off x="2241605" y="4241076"/>
              <a:ext cx="1010928" cy="1662711"/>
            </a:xfrm>
            <a:prstGeom prst="cube">
              <a:avLst>
                <a:gd name="adj" fmla="val 52748"/>
              </a:avLst>
            </a:prstGeom>
            <a:noFill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88" name="直線接點 687">
              <a:extLst>
                <a:ext uri="{FF2B5EF4-FFF2-40B4-BE49-F238E27FC236}">
                  <a16:creationId xmlns:a16="http://schemas.microsoft.com/office/drawing/2014/main" id="{5AB7370B-5764-425D-8D5A-15F92E54F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1909" y="4884990"/>
              <a:ext cx="86445" cy="4697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線接點 688">
              <a:extLst>
                <a:ext uri="{FF2B5EF4-FFF2-40B4-BE49-F238E27FC236}">
                  <a16:creationId xmlns:a16="http://schemas.microsoft.com/office/drawing/2014/main" id="{372E80D3-C330-406B-AB4E-0CD28BB753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447" y="4972258"/>
              <a:ext cx="83859" cy="469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線接點 689">
              <a:extLst>
                <a:ext uri="{FF2B5EF4-FFF2-40B4-BE49-F238E27FC236}">
                  <a16:creationId xmlns:a16="http://schemas.microsoft.com/office/drawing/2014/main" id="{0A7A919E-172C-4F47-8889-3C03699E5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1689" y="4930635"/>
              <a:ext cx="0" cy="8855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線接點 690">
              <a:extLst>
                <a:ext uri="{FF2B5EF4-FFF2-40B4-BE49-F238E27FC236}">
                  <a16:creationId xmlns:a16="http://schemas.microsoft.com/office/drawing/2014/main" id="{A7EF51CC-1E4D-43D4-A537-A8303F834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1568" y="4887017"/>
              <a:ext cx="0" cy="8855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線接點 691">
              <a:extLst>
                <a:ext uri="{FF2B5EF4-FFF2-40B4-BE49-F238E27FC236}">
                  <a16:creationId xmlns:a16="http://schemas.microsoft.com/office/drawing/2014/main" id="{67F79587-38F4-4E3D-AA18-BCC25F57B00D}"/>
                </a:ext>
              </a:extLst>
            </p:cNvPr>
            <p:cNvCxnSpPr>
              <a:cxnSpLocks/>
            </p:cNvCxnSpPr>
            <p:nvPr/>
          </p:nvCxnSpPr>
          <p:spPr>
            <a:xfrm>
              <a:off x="1671638" y="4910138"/>
              <a:ext cx="848251" cy="5784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線接點 692">
              <a:extLst>
                <a:ext uri="{FF2B5EF4-FFF2-40B4-BE49-F238E27FC236}">
                  <a16:creationId xmlns:a16="http://schemas.microsoft.com/office/drawing/2014/main" id="{BF645030-8F3E-43A4-A151-82DFB9D1DE3D}"/>
                </a:ext>
              </a:extLst>
            </p:cNvPr>
            <p:cNvCxnSpPr>
              <a:cxnSpLocks/>
            </p:cNvCxnSpPr>
            <p:nvPr/>
          </p:nvCxnSpPr>
          <p:spPr>
            <a:xfrm>
              <a:off x="1657350" y="4826000"/>
              <a:ext cx="859418" cy="13422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線接點 693">
              <a:extLst>
                <a:ext uri="{FF2B5EF4-FFF2-40B4-BE49-F238E27FC236}">
                  <a16:creationId xmlns:a16="http://schemas.microsoft.com/office/drawing/2014/main" id="{8C2B13CD-720A-41A2-B4B9-FF50396DBDE6}"/>
                </a:ext>
              </a:extLst>
            </p:cNvPr>
            <p:cNvCxnSpPr>
              <a:cxnSpLocks/>
            </p:cNvCxnSpPr>
            <p:nvPr/>
          </p:nvCxnSpPr>
          <p:spPr>
            <a:xfrm>
              <a:off x="1595438" y="4948238"/>
              <a:ext cx="897456" cy="1974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線接點 694">
              <a:extLst>
                <a:ext uri="{FF2B5EF4-FFF2-40B4-BE49-F238E27FC236}">
                  <a16:creationId xmlns:a16="http://schemas.microsoft.com/office/drawing/2014/main" id="{8FAA72F9-096F-49E2-A56E-7C26F69F9014}"/>
                </a:ext>
              </a:extLst>
            </p:cNvPr>
            <p:cNvCxnSpPr>
              <a:cxnSpLocks/>
            </p:cNvCxnSpPr>
            <p:nvPr/>
          </p:nvCxnSpPr>
          <p:spPr>
            <a:xfrm>
              <a:off x="1585913" y="4867275"/>
              <a:ext cx="898605" cy="89479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6" name="立方體 695">
              <a:extLst>
                <a:ext uri="{FF2B5EF4-FFF2-40B4-BE49-F238E27FC236}">
                  <a16:creationId xmlns:a16="http://schemas.microsoft.com/office/drawing/2014/main" id="{73977236-E6F0-4734-95BB-F6A237067CF9}"/>
                </a:ext>
              </a:extLst>
            </p:cNvPr>
            <p:cNvSpPr/>
            <p:nvPr/>
          </p:nvSpPr>
          <p:spPr>
            <a:xfrm>
              <a:off x="3310508" y="4611970"/>
              <a:ext cx="1010928" cy="1054912"/>
            </a:xfrm>
            <a:prstGeom prst="cube">
              <a:avLst>
                <a:gd name="adj" fmla="val 40457"/>
              </a:avLst>
            </a:prstGeom>
            <a:noFill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7" name="立方體 696">
              <a:extLst>
                <a:ext uri="{FF2B5EF4-FFF2-40B4-BE49-F238E27FC236}">
                  <a16:creationId xmlns:a16="http://schemas.microsoft.com/office/drawing/2014/main" id="{3249CD77-D7E7-4C92-9237-E1A32F802036}"/>
                </a:ext>
              </a:extLst>
            </p:cNvPr>
            <p:cNvSpPr/>
            <p:nvPr/>
          </p:nvSpPr>
          <p:spPr>
            <a:xfrm>
              <a:off x="3427254" y="4973203"/>
              <a:ext cx="889940" cy="348811"/>
            </a:xfrm>
            <a:prstGeom prst="cube">
              <a:avLst>
                <a:gd name="adj" fmla="val 40457"/>
              </a:avLst>
            </a:prstGeom>
            <a:noFill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98" name="直線接點 697">
              <a:extLst>
                <a:ext uri="{FF2B5EF4-FFF2-40B4-BE49-F238E27FC236}">
                  <a16:creationId xmlns:a16="http://schemas.microsoft.com/office/drawing/2014/main" id="{7F0DFD8B-B2E8-4EC7-AADE-EC182826680F}"/>
                </a:ext>
              </a:extLst>
            </p:cNvPr>
            <p:cNvCxnSpPr>
              <a:cxnSpLocks/>
            </p:cNvCxnSpPr>
            <p:nvPr/>
          </p:nvCxnSpPr>
          <p:spPr>
            <a:xfrm>
              <a:off x="3723101" y="4620206"/>
              <a:ext cx="0" cy="71105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線接點 698">
              <a:extLst>
                <a:ext uri="{FF2B5EF4-FFF2-40B4-BE49-F238E27FC236}">
                  <a16:creationId xmlns:a16="http://schemas.microsoft.com/office/drawing/2014/main" id="{E752B0E2-097C-4673-92E0-E94829307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6251" y="5331258"/>
              <a:ext cx="366851" cy="24160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線接點 699">
              <a:extLst>
                <a:ext uri="{FF2B5EF4-FFF2-40B4-BE49-F238E27FC236}">
                  <a16:creationId xmlns:a16="http://schemas.microsoft.com/office/drawing/2014/main" id="{B09DDB5B-350A-4CEF-A7C4-2E17FC5012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3101" y="5331258"/>
              <a:ext cx="544358" cy="6167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線接點 700">
              <a:extLst>
                <a:ext uri="{FF2B5EF4-FFF2-40B4-BE49-F238E27FC236}">
                  <a16:creationId xmlns:a16="http://schemas.microsoft.com/office/drawing/2014/main" id="{62E91E81-4E64-441A-9C9B-79771E92D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3219" y="4528924"/>
              <a:ext cx="121534" cy="91284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線接點 701">
              <a:extLst>
                <a:ext uri="{FF2B5EF4-FFF2-40B4-BE49-F238E27FC236}">
                  <a16:creationId xmlns:a16="http://schemas.microsoft.com/office/drawing/2014/main" id="{E4F9EC4A-DDEF-4D8F-B483-CB3335D7D1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6822" y="4611970"/>
              <a:ext cx="0" cy="14509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線接點 702">
              <a:extLst>
                <a:ext uri="{FF2B5EF4-FFF2-40B4-BE49-F238E27FC236}">
                  <a16:creationId xmlns:a16="http://schemas.microsoft.com/office/drawing/2014/main" id="{C01C4961-3022-423D-80CF-35ED1035C5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3653" y="4660152"/>
              <a:ext cx="121534" cy="91284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線接點 703">
              <a:extLst>
                <a:ext uri="{FF2B5EF4-FFF2-40B4-BE49-F238E27FC236}">
                  <a16:creationId xmlns:a16="http://schemas.microsoft.com/office/drawing/2014/main" id="{AB530ABF-E84E-4F73-B639-D645B499C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1149" y="4526109"/>
              <a:ext cx="0" cy="14509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線接點 704">
              <a:extLst>
                <a:ext uri="{FF2B5EF4-FFF2-40B4-BE49-F238E27FC236}">
                  <a16:creationId xmlns:a16="http://schemas.microsoft.com/office/drawing/2014/main" id="{525B1713-4D10-4823-A1D3-A371C3389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5917" y="4827622"/>
              <a:ext cx="86445" cy="4697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線接點 705">
              <a:extLst>
                <a:ext uri="{FF2B5EF4-FFF2-40B4-BE49-F238E27FC236}">
                  <a16:creationId xmlns:a16="http://schemas.microsoft.com/office/drawing/2014/main" id="{FD04A98B-0F8D-44E2-8379-2D02B0675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1455" y="4914891"/>
              <a:ext cx="83859" cy="469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線接點 706">
              <a:extLst>
                <a:ext uri="{FF2B5EF4-FFF2-40B4-BE49-F238E27FC236}">
                  <a16:creationId xmlns:a16="http://schemas.microsoft.com/office/drawing/2014/main" id="{1410D500-7EA8-4E97-A7E7-FE558A1FCA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5696" y="4873267"/>
              <a:ext cx="0" cy="88556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線接點 707">
              <a:extLst>
                <a:ext uri="{FF2B5EF4-FFF2-40B4-BE49-F238E27FC236}">
                  <a16:creationId xmlns:a16="http://schemas.microsoft.com/office/drawing/2014/main" id="{85E30211-4C91-4B44-B5DB-1667AE706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5573" y="4829648"/>
              <a:ext cx="0" cy="88555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線接點 708">
              <a:extLst>
                <a:ext uri="{FF2B5EF4-FFF2-40B4-BE49-F238E27FC236}">
                  <a16:creationId xmlns:a16="http://schemas.microsoft.com/office/drawing/2014/main" id="{1459987A-1E3D-432C-A96B-D65476AF6E5D}"/>
                </a:ext>
              </a:extLst>
            </p:cNvPr>
            <p:cNvCxnSpPr>
              <a:cxnSpLocks/>
            </p:cNvCxnSpPr>
            <p:nvPr/>
          </p:nvCxnSpPr>
          <p:spPr>
            <a:xfrm>
              <a:off x="3083460" y="4666657"/>
              <a:ext cx="1052235" cy="21533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線接點 709">
              <a:extLst>
                <a:ext uri="{FF2B5EF4-FFF2-40B4-BE49-F238E27FC236}">
                  <a16:creationId xmlns:a16="http://schemas.microsoft.com/office/drawing/2014/main" id="{BE780541-C39B-411F-A5B4-113F73ABB019}"/>
                </a:ext>
              </a:extLst>
            </p:cNvPr>
            <p:cNvCxnSpPr>
              <a:cxnSpLocks/>
            </p:cNvCxnSpPr>
            <p:nvPr/>
          </p:nvCxnSpPr>
          <p:spPr>
            <a:xfrm>
              <a:off x="2963219" y="4753072"/>
              <a:ext cx="1176719" cy="1289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線接點 710">
              <a:extLst>
                <a:ext uri="{FF2B5EF4-FFF2-40B4-BE49-F238E27FC236}">
                  <a16:creationId xmlns:a16="http://schemas.microsoft.com/office/drawing/2014/main" id="{4645542C-92E1-46F1-B8C2-4398A31CECA9}"/>
                </a:ext>
              </a:extLst>
            </p:cNvPr>
            <p:cNvCxnSpPr>
              <a:cxnSpLocks/>
            </p:cNvCxnSpPr>
            <p:nvPr/>
          </p:nvCxnSpPr>
          <p:spPr>
            <a:xfrm>
              <a:off x="2966822" y="4623022"/>
              <a:ext cx="1176719" cy="26295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線接點 711">
              <a:extLst>
                <a:ext uri="{FF2B5EF4-FFF2-40B4-BE49-F238E27FC236}">
                  <a16:creationId xmlns:a16="http://schemas.microsoft.com/office/drawing/2014/main" id="{022DA3E5-DCD2-4E72-959F-C14007D388F6}"/>
                </a:ext>
              </a:extLst>
            </p:cNvPr>
            <p:cNvCxnSpPr>
              <a:cxnSpLocks/>
            </p:cNvCxnSpPr>
            <p:nvPr/>
          </p:nvCxnSpPr>
          <p:spPr>
            <a:xfrm>
              <a:off x="3085187" y="4545043"/>
              <a:ext cx="1058354" cy="33694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3" name="文字方塊 712">
              <a:extLst>
                <a:ext uri="{FF2B5EF4-FFF2-40B4-BE49-F238E27FC236}">
                  <a16:creationId xmlns:a16="http://schemas.microsoft.com/office/drawing/2014/main" id="{A3A26C5D-3AB7-4DF0-A5D2-4688A2367BDB}"/>
                </a:ext>
              </a:extLst>
            </p:cNvPr>
            <p:cNvSpPr txBox="1"/>
            <p:nvPr/>
          </p:nvSpPr>
          <p:spPr>
            <a:xfrm>
              <a:off x="3441224" y="5884024"/>
              <a:ext cx="9250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Pooling</a:t>
              </a:r>
              <a:endParaRPr kumimoji="1"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4" name="文字方塊 713">
              <a:extLst>
                <a:ext uri="{FF2B5EF4-FFF2-40B4-BE49-F238E27FC236}">
                  <a16:creationId xmlns:a16="http://schemas.microsoft.com/office/drawing/2014/main" id="{34A3F022-38C5-42FD-A550-E83BCB11061B}"/>
                </a:ext>
              </a:extLst>
            </p:cNvPr>
            <p:cNvSpPr txBox="1"/>
            <p:nvPr/>
          </p:nvSpPr>
          <p:spPr>
            <a:xfrm>
              <a:off x="2158362" y="5884023"/>
              <a:ext cx="1212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</a:t>
              </a:r>
              <a:endParaRPr kumimoji="1"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5" name="文字方塊 714">
              <a:extLst>
                <a:ext uri="{FF2B5EF4-FFF2-40B4-BE49-F238E27FC236}">
                  <a16:creationId xmlns:a16="http://schemas.microsoft.com/office/drawing/2014/main" id="{12073A63-4FCE-4DC1-8E10-21AA1AA98D99}"/>
                </a:ext>
              </a:extLst>
            </p:cNvPr>
            <p:cNvSpPr txBox="1"/>
            <p:nvPr/>
          </p:nvSpPr>
          <p:spPr>
            <a:xfrm>
              <a:off x="1319012" y="5881427"/>
              <a:ext cx="6830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kumimoji="1"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6" name="矩形 715">
              <a:extLst>
                <a:ext uri="{FF2B5EF4-FFF2-40B4-BE49-F238E27FC236}">
                  <a16:creationId xmlns:a16="http://schemas.microsoft.com/office/drawing/2014/main" id="{5DCE4020-02E5-4097-AD29-74708D7F1987}"/>
                </a:ext>
              </a:extLst>
            </p:cNvPr>
            <p:cNvSpPr/>
            <p:nvPr/>
          </p:nvSpPr>
          <p:spPr>
            <a:xfrm>
              <a:off x="5495254" y="4426828"/>
              <a:ext cx="158246" cy="76497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17" name="立方體 716">
              <a:extLst>
                <a:ext uri="{FF2B5EF4-FFF2-40B4-BE49-F238E27FC236}">
                  <a16:creationId xmlns:a16="http://schemas.microsoft.com/office/drawing/2014/main" id="{A711F700-FFF6-45AB-BB8A-33CB9AAC045E}"/>
                </a:ext>
              </a:extLst>
            </p:cNvPr>
            <p:cNvSpPr/>
            <p:nvPr/>
          </p:nvSpPr>
          <p:spPr>
            <a:xfrm>
              <a:off x="4737500" y="4602348"/>
              <a:ext cx="546711" cy="1054912"/>
            </a:xfrm>
            <a:prstGeom prst="cube">
              <a:avLst>
                <a:gd name="adj" fmla="val 59411"/>
              </a:avLst>
            </a:prstGeom>
            <a:noFill/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18" name="直線接點 717">
              <a:extLst>
                <a:ext uri="{FF2B5EF4-FFF2-40B4-BE49-F238E27FC236}">
                  <a16:creationId xmlns:a16="http://schemas.microsoft.com/office/drawing/2014/main" id="{450AF21F-ED82-459F-BEBB-D14D0459750C}"/>
                </a:ext>
              </a:extLst>
            </p:cNvPr>
            <p:cNvCxnSpPr>
              <a:cxnSpLocks/>
            </p:cNvCxnSpPr>
            <p:nvPr/>
          </p:nvCxnSpPr>
          <p:spPr>
            <a:xfrm>
              <a:off x="5495254" y="4539074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線接點 718">
              <a:extLst>
                <a:ext uri="{FF2B5EF4-FFF2-40B4-BE49-F238E27FC236}">
                  <a16:creationId xmlns:a16="http://schemas.microsoft.com/office/drawing/2014/main" id="{44A8573F-FA9B-483A-A951-6922C2BBE566}"/>
                </a:ext>
              </a:extLst>
            </p:cNvPr>
            <p:cNvCxnSpPr>
              <a:cxnSpLocks/>
            </p:cNvCxnSpPr>
            <p:nvPr/>
          </p:nvCxnSpPr>
          <p:spPr>
            <a:xfrm>
              <a:off x="5490936" y="4646996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線接點 719">
              <a:extLst>
                <a:ext uri="{FF2B5EF4-FFF2-40B4-BE49-F238E27FC236}">
                  <a16:creationId xmlns:a16="http://schemas.microsoft.com/office/drawing/2014/main" id="{0B21C93E-517E-4AC1-8BD4-048AE3728B7E}"/>
                </a:ext>
              </a:extLst>
            </p:cNvPr>
            <p:cNvCxnSpPr>
              <a:cxnSpLocks/>
            </p:cNvCxnSpPr>
            <p:nvPr/>
          </p:nvCxnSpPr>
          <p:spPr>
            <a:xfrm>
              <a:off x="5497413" y="4753231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線接點 720">
              <a:extLst>
                <a:ext uri="{FF2B5EF4-FFF2-40B4-BE49-F238E27FC236}">
                  <a16:creationId xmlns:a16="http://schemas.microsoft.com/office/drawing/2014/main" id="{AE145936-AA15-4154-89E3-76BA398752F0}"/>
                </a:ext>
              </a:extLst>
            </p:cNvPr>
            <p:cNvCxnSpPr>
              <a:cxnSpLocks/>
            </p:cNvCxnSpPr>
            <p:nvPr/>
          </p:nvCxnSpPr>
          <p:spPr>
            <a:xfrm>
              <a:off x="5495254" y="4859372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線接點 721">
              <a:extLst>
                <a:ext uri="{FF2B5EF4-FFF2-40B4-BE49-F238E27FC236}">
                  <a16:creationId xmlns:a16="http://schemas.microsoft.com/office/drawing/2014/main" id="{DA762D9F-B9F2-4740-A2FC-44847BD0D8D1}"/>
                </a:ext>
              </a:extLst>
            </p:cNvPr>
            <p:cNvCxnSpPr>
              <a:cxnSpLocks/>
            </p:cNvCxnSpPr>
            <p:nvPr/>
          </p:nvCxnSpPr>
          <p:spPr>
            <a:xfrm>
              <a:off x="5490936" y="4961823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線接點 722">
              <a:extLst>
                <a:ext uri="{FF2B5EF4-FFF2-40B4-BE49-F238E27FC236}">
                  <a16:creationId xmlns:a16="http://schemas.microsoft.com/office/drawing/2014/main" id="{3B9B10E1-74E3-435C-9DF8-2AE9AF7F5828}"/>
                </a:ext>
              </a:extLst>
            </p:cNvPr>
            <p:cNvCxnSpPr>
              <a:cxnSpLocks/>
            </p:cNvCxnSpPr>
            <p:nvPr/>
          </p:nvCxnSpPr>
          <p:spPr>
            <a:xfrm>
              <a:off x="5497381" y="5065239"/>
              <a:ext cx="1543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線接點 723">
              <a:extLst>
                <a:ext uri="{FF2B5EF4-FFF2-40B4-BE49-F238E27FC236}">
                  <a16:creationId xmlns:a16="http://schemas.microsoft.com/office/drawing/2014/main" id="{8C49B0D6-4773-4CAA-873A-D9C57325FD55}"/>
                </a:ext>
              </a:extLst>
            </p:cNvPr>
            <p:cNvCxnSpPr>
              <a:cxnSpLocks/>
            </p:cNvCxnSpPr>
            <p:nvPr/>
          </p:nvCxnSpPr>
          <p:spPr>
            <a:xfrm>
              <a:off x="4884010" y="5532397"/>
              <a:ext cx="662549" cy="2812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5" name="橢圓 724">
              <a:extLst>
                <a:ext uri="{FF2B5EF4-FFF2-40B4-BE49-F238E27FC236}">
                  <a16:creationId xmlns:a16="http://schemas.microsoft.com/office/drawing/2014/main" id="{CEFD3FC2-B547-4AAC-A140-D55B5650DD06}"/>
                </a:ext>
              </a:extLst>
            </p:cNvPr>
            <p:cNvSpPr/>
            <p:nvPr/>
          </p:nvSpPr>
          <p:spPr>
            <a:xfrm>
              <a:off x="5544689" y="5672812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26" name="矩形 725">
              <a:extLst>
                <a:ext uri="{FF2B5EF4-FFF2-40B4-BE49-F238E27FC236}">
                  <a16:creationId xmlns:a16="http://schemas.microsoft.com/office/drawing/2014/main" id="{A94DE747-D2ED-45CB-802A-0B04395EDE67}"/>
                </a:ext>
              </a:extLst>
            </p:cNvPr>
            <p:cNvSpPr/>
            <p:nvPr/>
          </p:nvSpPr>
          <p:spPr>
            <a:xfrm>
              <a:off x="5495254" y="5756381"/>
              <a:ext cx="150042" cy="922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27" name="直線接點 726">
              <a:extLst>
                <a:ext uri="{FF2B5EF4-FFF2-40B4-BE49-F238E27FC236}">
                  <a16:creationId xmlns:a16="http://schemas.microsoft.com/office/drawing/2014/main" id="{8E4C499C-94DD-48C9-A9EE-6A232619C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5072" y="4499200"/>
              <a:ext cx="652805" cy="274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8" name="文字方塊 727">
              <a:extLst>
                <a:ext uri="{FF2B5EF4-FFF2-40B4-BE49-F238E27FC236}">
                  <a16:creationId xmlns:a16="http://schemas.microsoft.com/office/drawing/2014/main" id="{EE83A641-C12F-45A4-BEEB-5E1005F689F3}"/>
                </a:ext>
              </a:extLst>
            </p:cNvPr>
            <p:cNvSpPr txBox="1"/>
            <p:nvPr/>
          </p:nvSpPr>
          <p:spPr>
            <a:xfrm>
              <a:off x="5183665" y="5886151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Flatten</a:t>
              </a:r>
              <a:endParaRPr kumimoji="1"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9" name="橢圓 728">
              <a:extLst>
                <a:ext uri="{FF2B5EF4-FFF2-40B4-BE49-F238E27FC236}">
                  <a16:creationId xmlns:a16="http://schemas.microsoft.com/office/drawing/2014/main" id="{C162A731-6622-4540-ADE9-086C0BC82F20}"/>
                </a:ext>
              </a:extLst>
            </p:cNvPr>
            <p:cNvSpPr/>
            <p:nvPr/>
          </p:nvSpPr>
          <p:spPr>
            <a:xfrm>
              <a:off x="5545724" y="5509599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0" name="橢圓 729">
              <a:extLst>
                <a:ext uri="{FF2B5EF4-FFF2-40B4-BE49-F238E27FC236}">
                  <a16:creationId xmlns:a16="http://schemas.microsoft.com/office/drawing/2014/main" id="{00276067-50C8-49D4-828A-8CFACDC4C47E}"/>
                </a:ext>
              </a:extLst>
            </p:cNvPr>
            <p:cNvSpPr/>
            <p:nvPr/>
          </p:nvSpPr>
          <p:spPr>
            <a:xfrm>
              <a:off x="5550314" y="5455757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1" name="橢圓 730">
              <a:extLst>
                <a:ext uri="{FF2B5EF4-FFF2-40B4-BE49-F238E27FC236}">
                  <a16:creationId xmlns:a16="http://schemas.microsoft.com/office/drawing/2014/main" id="{693F0BD5-EF02-47E2-AA5D-BCDF4788C90F}"/>
                </a:ext>
              </a:extLst>
            </p:cNvPr>
            <p:cNvSpPr/>
            <p:nvPr/>
          </p:nvSpPr>
          <p:spPr>
            <a:xfrm>
              <a:off x="5551350" y="5292544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2" name="橢圓 731">
              <a:extLst>
                <a:ext uri="{FF2B5EF4-FFF2-40B4-BE49-F238E27FC236}">
                  <a16:creationId xmlns:a16="http://schemas.microsoft.com/office/drawing/2014/main" id="{DCF87C49-A495-4BA5-9FF6-A62E623E9F15}"/>
                </a:ext>
              </a:extLst>
            </p:cNvPr>
            <p:cNvSpPr/>
            <p:nvPr/>
          </p:nvSpPr>
          <p:spPr>
            <a:xfrm>
              <a:off x="5551350" y="5234545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3" name="橢圓 732">
              <a:extLst>
                <a:ext uri="{FF2B5EF4-FFF2-40B4-BE49-F238E27FC236}">
                  <a16:creationId xmlns:a16="http://schemas.microsoft.com/office/drawing/2014/main" id="{60D6C864-6084-4FE1-B7A6-CCB48BE7D1EA}"/>
                </a:ext>
              </a:extLst>
            </p:cNvPr>
            <p:cNvSpPr/>
            <p:nvPr/>
          </p:nvSpPr>
          <p:spPr>
            <a:xfrm>
              <a:off x="5550223" y="5402390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4" name="橢圓 733">
              <a:extLst>
                <a:ext uri="{FF2B5EF4-FFF2-40B4-BE49-F238E27FC236}">
                  <a16:creationId xmlns:a16="http://schemas.microsoft.com/office/drawing/2014/main" id="{ADFD11DF-A666-4B70-B3E6-242B810F6DBF}"/>
                </a:ext>
              </a:extLst>
            </p:cNvPr>
            <p:cNvSpPr/>
            <p:nvPr/>
          </p:nvSpPr>
          <p:spPr>
            <a:xfrm>
              <a:off x="5550223" y="5344391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5" name="橢圓 734">
              <a:extLst>
                <a:ext uri="{FF2B5EF4-FFF2-40B4-BE49-F238E27FC236}">
                  <a16:creationId xmlns:a16="http://schemas.microsoft.com/office/drawing/2014/main" id="{A32CB5A7-44BE-4BEE-BE52-84947FBC39D9}"/>
                </a:ext>
              </a:extLst>
            </p:cNvPr>
            <p:cNvSpPr/>
            <p:nvPr/>
          </p:nvSpPr>
          <p:spPr>
            <a:xfrm>
              <a:off x="5544598" y="5619445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6" name="橢圓 735">
              <a:extLst>
                <a:ext uri="{FF2B5EF4-FFF2-40B4-BE49-F238E27FC236}">
                  <a16:creationId xmlns:a16="http://schemas.microsoft.com/office/drawing/2014/main" id="{414446B4-3ADA-4C5F-A0C0-9E9CCB1FC3BA}"/>
                </a:ext>
              </a:extLst>
            </p:cNvPr>
            <p:cNvSpPr/>
            <p:nvPr/>
          </p:nvSpPr>
          <p:spPr>
            <a:xfrm>
              <a:off x="5544598" y="5566718"/>
              <a:ext cx="37738" cy="294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7" name="右大括弧 736">
              <a:extLst>
                <a:ext uri="{FF2B5EF4-FFF2-40B4-BE49-F238E27FC236}">
                  <a16:creationId xmlns:a16="http://schemas.microsoft.com/office/drawing/2014/main" id="{F752773F-3328-48F9-A6A8-5B4752093700}"/>
                </a:ext>
              </a:extLst>
            </p:cNvPr>
            <p:cNvSpPr/>
            <p:nvPr/>
          </p:nvSpPr>
          <p:spPr>
            <a:xfrm rot="5400000">
              <a:off x="3948093" y="4511807"/>
              <a:ext cx="151081" cy="3592507"/>
            </a:xfrm>
            <a:prstGeom prst="rightBrace">
              <a:avLst/>
            </a:prstGeom>
            <a:ln w="635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8" name="文字方塊 737">
              <a:extLst>
                <a:ext uri="{FF2B5EF4-FFF2-40B4-BE49-F238E27FC236}">
                  <a16:creationId xmlns:a16="http://schemas.microsoft.com/office/drawing/2014/main" id="{CE5B1D7F-2EAD-47BC-B356-AEFCE178EFAB}"/>
                </a:ext>
              </a:extLst>
            </p:cNvPr>
            <p:cNvSpPr txBox="1"/>
            <p:nvPr/>
          </p:nvSpPr>
          <p:spPr>
            <a:xfrm>
              <a:off x="2729344" y="6578777"/>
              <a:ext cx="2531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extract from images</a:t>
              </a:r>
              <a:endParaRPr kumimoji="1"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39" name="圖片 738">
              <a:extLst>
                <a:ext uri="{FF2B5EF4-FFF2-40B4-BE49-F238E27FC236}">
                  <a16:creationId xmlns:a16="http://schemas.microsoft.com/office/drawing/2014/main" id="{42047CF4-9019-477A-A5E7-3C36B671F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2474" t="44866" r="37302" b="26748"/>
            <a:stretch/>
          </p:blipFill>
          <p:spPr>
            <a:xfrm>
              <a:off x="2358611" y="5029268"/>
              <a:ext cx="286243" cy="427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40" name="圖片 739">
              <a:extLst>
                <a:ext uri="{FF2B5EF4-FFF2-40B4-BE49-F238E27FC236}">
                  <a16:creationId xmlns:a16="http://schemas.microsoft.com/office/drawing/2014/main" id="{642724FE-2D07-470D-ACC8-4FE99A305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1012" t="54803" r="36232" b="20438"/>
            <a:stretch/>
          </p:blipFill>
          <p:spPr>
            <a:xfrm>
              <a:off x="2357633" y="5428381"/>
              <a:ext cx="296820" cy="372425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pic>
          <p:nvPicPr>
            <p:cNvPr id="741" name="圖片 740">
              <a:extLst>
                <a:ext uri="{FF2B5EF4-FFF2-40B4-BE49-F238E27FC236}">
                  <a16:creationId xmlns:a16="http://schemas.microsoft.com/office/drawing/2014/main" id="{85F26313-A772-4D1D-B5EC-5C27BE7CD1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45684" t="51864" r="39425" b="21061"/>
            <a:stretch/>
          </p:blipFill>
          <p:spPr>
            <a:xfrm>
              <a:off x="3359553" y="4328817"/>
              <a:ext cx="348504" cy="378418"/>
            </a:xfrm>
            <a:prstGeom prst="rect">
              <a:avLst/>
            </a:prstGeom>
          </p:spPr>
        </p:pic>
        <p:grpSp>
          <p:nvGrpSpPr>
            <p:cNvPr id="742" name="群組 741">
              <a:extLst>
                <a:ext uri="{FF2B5EF4-FFF2-40B4-BE49-F238E27FC236}">
                  <a16:creationId xmlns:a16="http://schemas.microsoft.com/office/drawing/2014/main" id="{22F26EE3-7498-4453-8ABD-D8FAD1FAED82}"/>
                </a:ext>
              </a:extLst>
            </p:cNvPr>
            <p:cNvGrpSpPr/>
            <p:nvPr/>
          </p:nvGrpSpPr>
          <p:grpSpPr>
            <a:xfrm>
              <a:off x="5934912" y="4255868"/>
              <a:ext cx="1760158" cy="1859495"/>
              <a:chOff x="5934912" y="4255868"/>
              <a:chExt cx="1760158" cy="1526417"/>
            </a:xfrm>
          </p:grpSpPr>
          <p:sp>
            <p:nvSpPr>
              <p:cNvPr id="743" name="橢圓 742">
                <a:extLst>
                  <a:ext uri="{FF2B5EF4-FFF2-40B4-BE49-F238E27FC236}">
                    <a16:creationId xmlns:a16="http://schemas.microsoft.com/office/drawing/2014/main" id="{73DECDA0-1A85-474D-BDF9-11BF30645E2A}"/>
                  </a:ext>
                </a:extLst>
              </p:cNvPr>
              <p:cNvSpPr/>
              <p:nvPr/>
            </p:nvSpPr>
            <p:spPr>
              <a:xfrm>
                <a:off x="5934912" y="4644226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4" name="橢圓 743">
                <a:extLst>
                  <a:ext uri="{FF2B5EF4-FFF2-40B4-BE49-F238E27FC236}">
                    <a16:creationId xmlns:a16="http://schemas.microsoft.com/office/drawing/2014/main" id="{9B15921F-563E-4AA9-BC28-D529BD20C5AE}"/>
                  </a:ext>
                </a:extLst>
              </p:cNvPr>
              <p:cNvSpPr/>
              <p:nvPr/>
            </p:nvSpPr>
            <p:spPr>
              <a:xfrm>
                <a:off x="5934912" y="4515712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5" name="橢圓 744">
                <a:extLst>
                  <a:ext uri="{FF2B5EF4-FFF2-40B4-BE49-F238E27FC236}">
                    <a16:creationId xmlns:a16="http://schemas.microsoft.com/office/drawing/2014/main" id="{6D281CEA-DD7F-4D38-9FBC-2D4761170178}"/>
                  </a:ext>
                </a:extLst>
              </p:cNvPr>
              <p:cNvSpPr/>
              <p:nvPr/>
            </p:nvSpPr>
            <p:spPr>
              <a:xfrm>
                <a:off x="5934912" y="4772740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6" name="橢圓 745">
                <a:extLst>
                  <a:ext uri="{FF2B5EF4-FFF2-40B4-BE49-F238E27FC236}">
                    <a16:creationId xmlns:a16="http://schemas.microsoft.com/office/drawing/2014/main" id="{0BEC976D-E059-4DD5-BCD1-4F937CA7C319}"/>
                  </a:ext>
                </a:extLst>
              </p:cNvPr>
              <p:cNvSpPr/>
              <p:nvPr/>
            </p:nvSpPr>
            <p:spPr>
              <a:xfrm>
                <a:off x="5938783" y="4901254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7" name="橢圓 746">
                <a:extLst>
                  <a:ext uri="{FF2B5EF4-FFF2-40B4-BE49-F238E27FC236}">
                    <a16:creationId xmlns:a16="http://schemas.microsoft.com/office/drawing/2014/main" id="{2995F0ED-BEB2-4F08-AB27-B9B10C2A6A47}"/>
                  </a:ext>
                </a:extLst>
              </p:cNvPr>
              <p:cNvSpPr/>
              <p:nvPr/>
            </p:nvSpPr>
            <p:spPr>
              <a:xfrm>
                <a:off x="5934912" y="5178112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8" name="橢圓 747">
                <a:extLst>
                  <a:ext uri="{FF2B5EF4-FFF2-40B4-BE49-F238E27FC236}">
                    <a16:creationId xmlns:a16="http://schemas.microsoft.com/office/drawing/2014/main" id="{FA0EB7AB-FA07-44DD-861F-1CF27EAD4E6E}"/>
                  </a:ext>
                </a:extLst>
              </p:cNvPr>
              <p:cNvSpPr/>
              <p:nvPr/>
            </p:nvSpPr>
            <p:spPr>
              <a:xfrm>
                <a:off x="5934912" y="5049598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49" name="橢圓 748">
                <a:extLst>
                  <a:ext uri="{FF2B5EF4-FFF2-40B4-BE49-F238E27FC236}">
                    <a16:creationId xmlns:a16="http://schemas.microsoft.com/office/drawing/2014/main" id="{229340DF-164C-4EF7-B404-5560FA99B3A6}"/>
                  </a:ext>
                </a:extLst>
              </p:cNvPr>
              <p:cNvSpPr/>
              <p:nvPr/>
            </p:nvSpPr>
            <p:spPr>
              <a:xfrm>
                <a:off x="5934912" y="5306626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0" name="橢圓 749">
                <a:extLst>
                  <a:ext uri="{FF2B5EF4-FFF2-40B4-BE49-F238E27FC236}">
                    <a16:creationId xmlns:a16="http://schemas.microsoft.com/office/drawing/2014/main" id="{031D66A8-1F8F-4709-95F4-278B2272D466}"/>
                  </a:ext>
                </a:extLst>
              </p:cNvPr>
              <p:cNvSpPr/>
              <p:nvPr/>
            </p:nvSpPr>
            <p:spPr>
              <a:xfrm>
                <a:off x="5938783" y="5435141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1" name="橢圓 750">
                <a:extLst>
                  <a:ext uri="{FF2B5EF4-FFF2-40B4-BE49-F238E27FC236}">
                    <a16:creationId xmlns:a16="http://schemas.microsoft.com/office/drawing/2014/main" id="{0A9B7BA0-A3D7-4FA5-A4A9-853A239F2BCC}"/>
                  </a:ext>
                </a:extLst>
              </p:cNvPr>
              <p:cNvSpPr/>
              <p:nvPr/>
            </p:nvSpPr>
            <p:spPr>
              <a:xfrm>
                <a:off x="6722947" y="4384383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2" name="橢圓 751">
                <a:extLst>
                  <a:ext uri="{FF2B5EF4-FFF2-40B4-BE49-F238E27FC236}">
                    <a16:creationId xmlns:a16="http://schemas.microsoft.com/office/drawing/2014/main" id="{862DFDEF-6D1A-4CB2-9898-E0BF682F9891}"/>
                  </a:ext>
                </a:extLst>
              </p:cNvPr>
              <p:cNvSpPr/>
              <p:nvPr/>
            </p:nvSpPr>
            <p:spPr>
              <a:xfrm>
                <a:off x="6722947" y="4255868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3" name="橢圓 752">
                <a:extLst>
                  <a:ext uri="{FF2B5EF4-FFF2-40B4-BE49-F238E27FC236}">
                    <a16:creationId xmlns:a16="http://schemas.microsoft.com/office/drawing/2014/main" id="{FCE8FA88-EB40-48BB-B7FC-24219490DEB4}"/>
                  </a:ext>
                </a:extLst>
              </p:cNvPr>
              <p:cNvSpPr/>
              <p:nvPr/>
            </p:nvSpPr>
            <p:spPr>
              <a:xfrm>
                <a:off x="6722947" y="4512898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4" name="橢圓 753">
                <a:extLst>
                  <a:ext uri="{FF2B5EF4-FFF2-40B4-BE49-F238E27FC236}">
                    <a16:creationId xmlns:a16="http://schemas.microsoft.com/office/drawing/2014/main" id="{869C2BB9-1ADB-4FA0-8E5F-B0AE160139F5}"/>
                  </a:ext>
                </a:extLst>
              </p:cNvPr>
              <p:cNvSpPr/>
              <p:nvPr/>
            </p:nvSpPr>
            <p:spPr>
              <a:xfrm>
                <a:off x="6726817" y="4641412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5" name="橢圓 754">
                <a:extLst>
                  <a:ext uri="{FF2B5EF4-FFF2-40B4-BE49-F238E27FC236}">
                    <a16:creationId xmlns:a16="http://schemas.microsoft.com/office/drawing/2014/main" id="{5121703E-7ADD-4CBF-A9CB-FDED485D9E2B}"/>
                  </a:ext>
                </a:extLst>
              </p:cNvPr>
              <p:cNvSpPr/>
              <p:nvPr/>
            </p:nvSpPr>
            <p:spPr>
              <a:xfrm>
                <a:off x="6722947" y="4918269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6" name="橢圓 755">
                <a:extLst>
                  <a:ext uri="{FF2B5EF4-FFF2-40B4-BE49-F238E27FC236}">
                    <a16:creationId xmlns:a16="http://schemas.microsoft.com/office/drawing/2014/main" id="{2811C935-3101-41DF-A0DE-77CE24EAFE0A}"/>
                  </a:ext>
                </a:extLst>
              </p:cNvPr>
              <p:cNvSpPr/>
              <p:nvPr/>
            </p:nvSpPr>
            <p:spPr>
              <a:xfrm>
                <a:off x="6722947" y="4789755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7" name="橢圓 756">
                <a:extLst>
                  <a:ext uri="{FF2B5EF4-FFF2-40B4-BE49-F238E27FC236}">
                    <a16:creationId xmlns:a16="http://schemas.microsoft.com/office/drawing/2014/main" id="{0E416C38-C1C9-4CC3-8B25-E87CBFD30E6E}"/>
                  </a:ext>
                </a:extLst>
              </p:cNvPr>
              <p:cNvSpPr/>
              <p:nvPr/>
            </p:nvSpPr>
            <p:spPr>
              <a:xfrm>
                <a:off x="6722947" y="5046783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8" name="橢圓 757">
                <a:extLst>
                  <a:ext uri="{FF2B5EF4-FFF2-40B4-BE49-F238E27FC236}">
                    <a16:creationId xmlns:a16="http://schemas.microsoft.com/office/drawing/2014/main" id="{BB8E4FB5-916D-49E7-A954-E11DC4C4C56F}"/>
                  </a:ext>
                </a:extLst>
              </p:cNvPr>
              <p:cNvSpPr/>
              <p:nvPr/>
            </p:nvSpPr>
            <p:spPr>
              <a:xfrm>
                <a:off x="6726817" y="5175297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59" name="橢圓 758">
                <a:extLst>
                  <a:ext uri="{FF2B5EF4-FFF2-40B4-BE49-F238E27FC236}">
                    <a16:creationId xmlns:a16="http://schemas.microsoft.com/office/drawing/2014/main" id="{ECE0365C-1081-4D77-9B42-69C230BE45DF}"/>
                  </a:ext>
                </a:extLst>
              </p:cNvPr>
              <p:cNvSpPr/>
              <p:nvPr/>
            </p:nvSpPr>
            <p:spPr>
              <a:xfrm>
                <a:off x="6722947" y="5432326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60" name="橢圓 759">
                <a:extLst>
                  <a:ext uri="{FF2B5EF4-FFF2-40B4-BE49-F238E27FC236}">
                    <a16:creationId xmlns:a16="http://schemas.microsoft.com/office/drawing/2014/main" id="{BCFF50D3-E849-4D4A-8374-1E3C0DD7E66D}"/>
                  </a:ext>
                </a:extLst>
              </p:cNvPr>
              <p:cNvSpPr/>
              <p:nvPr/>
            </p:nvSpPr>
            <p:spPr>
              <a:xfrm>
                <a:off x="6722947" y="5303812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61" name="橢圓 760">
                <a:extLst>
                  <a:ext uri="{FF2B5EF4-FFF2-40B4-BE49-F238E27FC236}">
                    <a16:creationId xmlns:a16="http://schemas.microsoft.com/office/drawing/2014/main" id="{7C30EA98-9CBE-40E2-AEBD-8F8FF37ED820}"/>
                  </a:ext>
                </a:extLst>
              </p:cNvPr>
              <p:cNvSpPr/>
              <p:nvPr/>
            </p:nvSpPr>
            <p:spPr>
              <a:xfrm>
                <a:off x="6722947" y="5560840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62" name="橢圓 761">
                <a:extLst>
                  <a:ext uri="{FF2B5EF4-FFF2-40B4-BE49-F238E27FC236}">
                    <a16:creationId xmlns:a16="http://schemas.microsoft.com/office/drawing/2014/main" id="{9D8230FF-45A6-4496-8186-3F94F9E90D44}"/>
                  </a:ext>
                </a:extLst>
              </p:cNvPr>
              <p:cNvSpPr/>
              <p:nvPr/>
            </p:nvSpPr>
            <p:spPr>
              <a:xfrm>
                <a:off x="6726817" y="5689355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63" name="橢圓 762">
                <a:extLst>
                  <a:ext uri="{FF2B5EF4-FFF2-40B4-BE49-F238E27FC236}">
                    <a16:creationId xmlns:a16="http://schemas.microsoft.com/office/drawing/2014/main" id="{99D6A70F-BB0D-453A-BF2D-1622019AA9A1}"/>
                  </a:ext>
                </a:extLst>
              </p:cNvPr>
              <p:cNvSpPr/>
              <p:nvPr/>
            </p:nvSpPr>
            <p:spPr>
              <a:xfrm>
                <a:off x="7507112" y="4948690"/>
                <a:ext cx="187958" cy="9293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764" name="直線接點 763">
                <a:extLst>
                  <a:ext uri="{FF2B5EF4-FFF2-40B4-BE49-F238E27FC236}">
                    <a16:creationId xmlns:a16="http://schemas.microsoft.com/office/drawing/2014/main" id="{81CC6310-FC47-406C-AC9D-EF7209F11831}"/>
                  </a:ext>
                </a:extLst>
              </p:cNvPr>
              <p:cNvCxnSpPr>
                <a:cxnSpLocks/>
                <a:stCxn id="744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直線接點 764">
                <a:extLst>
                  <a:ext uri="{FF2B5EF4-FFF2-40B4-BE49-F238E27FC236}">
                    <a16:creationId xmlns:a16="http://schemas.microsoft.com/office/drawing/2014/main" id="{3BF2F8AD-1EE7-4A49-AC27-06FAFEBC5C54}"/>
                  </a:ext>
                </a:extLst>
              </p:cNvPr>
              <p:cNvCxnSpPr>
                <a:cxnSpLocks/>
                <a:stCxn id="744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直線接點 765">
                <a:extLst>
                  <a:ext uri="{FF2B5EF4-FFF2-40B4-BE49-F238E27FC236}">
                    <a16:creationId xmlns:a16="http://schemas.microsoft.com/office/drawing/2014/main" id="{12831BCA-383D-47BE-B7A8-001B5D5318E8}"/>
                  </a:ext>
                </a:extLst>
              </p:cNvPr>
              <p:cNvCxnSpPr>
                <a:cxnSpLocks/>
                <a:stCxn id="744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直線接點 766">
                <a:extLst>
                  <a:ext uri="{FF2B5EF4-FFF2-40B4-BE49-F238E27FC236}">
                    <a16:creationId xmlns:a16="http://schemas.microsoft.com/office/drawing/2014/main" id="{A03627E3-9E77-4A47-8A5E-C3E212A80597}"/>
                  </a:ext>
                </a:extLst>
              </p:cNvPr>
              <p:cNvCxnSpPr>
                <a:cxnSpLocks/>
                <a:stCxn id="744" idx="6"/>
                <a:endCxn id="754" idx="2"/>
              </p:cNvCxnSpPr>
              <p:nvPr/>
            </p:nvCxnSpPr>
            <p:spPr>
              <a:xfrm>
                <a:off x="6122872" y="4562176"/>
                <a:ext cx="603947" cy="125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直線接點 767">
                <a:extLst>
                  <a:ext uri="{FF2B5EF4-FFF2-40B4-BE49-F238E27FC236}">
                    <a16:creationId xmlns:a16="http://schemas.microsoft.com/office/drawing/2014/main" id="{A1BB7BB7-0A2F-4F6B-A6B5-33F2C2D525D3}"/>
                  </a:ext>
                </a:extLst>
              </p:cNvPr>
              <p:cNvCxnSpPr>
                <a:cxnSpLocks/>
                <a:stCxn id="744" idx="6"/>
                <a:endCxn id="756" idx="2"/>
              </p:cNvCxnSpPr>
              <p:nvPr/>
            </p:nvCxnSpPr>
            <p:spPr>
              <a:xfrm>
                <a:off x="6122872" y="4562176"/>
                <a:ext cx="600076" cy="274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直線接點 768">
                <a:extLst>
                  <a:ext uri="{FF2B5EF4-FFF2-40B4-BE49-F238E27FC236}">
                    <a16:creationId xmlns:a16="http://schemas.microsoft.com/office/drawing/2014/main" id="{C0739107-856F-41C8-8168-8A5B39C2D283}"/>
                  </a:ext>
                </a:extLst>
              </p:cNvPr>
              <p:cNvCxnSpPr>
                <a:cxnSpLocks/>
                <a:stCxn id="744" idx="6"/>
                <a:endCxn id="755" idx="2"/>
              </p:cNvCxnSpPr>
              <p:nvPr/>
            </p:nvCxnSpPr>
            <p:spPr>
              <a:xfrm>
                <a:off x="6122872" y="4562176"/>
                <a:ext cx="600076" cy="4025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直線接點 769">
                <a:extLst>
                  <a:ext uri="{FF2B5EF4-FFF2-40B4-BE49-F238E27FC236}">
                    <a16:creationId xmlns:a16="http://schemas.microsoft.com/office/drawing/2014/main" id="{D45DEDBE-46C9-4388-83E2-4B3C357DFEB9}"/>
                  </a:ext>
                </a:extLst>
              </p:cNvPr>
              <p:cNvCxnSpPr>
                <a:cxnSpLocks/>
                <a:stCxn id="744" idx="6"/>
                <a:endCxn id="757" idx="2"/>
              </p:cNvCxnSpPr>
              <p:nvPr/>
            </p:nvCxnSpPr>
            <p:spPr>
              <a:xfrm>
                <a:off x="6122872" y="4562176"/>
                <a:ext cx="600076" cy="531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直線接點 770">
                <a:extLst>
                  <a:ext uri="{FF2B5EF4-FFF2-40B4-BE49-F238E27FC236}">
                    <a16:creationId xmlns:a16="http://schemas.microsoft.com/office/drawing/2014/main" id="{334A1323-B0D4-4EDD-84D5-E9AFEDCEA67F}"/>
                  </a:ext>
                </a:extLst>
              </p:cNvPr>
              <p:cNvCxnSpPr>
                <a:cxnSpLocks/>
                <a:stCxn id="744" idx="6"/>
                <a:endCxn id="758" idx="2"/>
              </p:cNvCxnSpPr>
              <p:nvPr/>
            </p:nvCxnSpPr>
            <p:spPr>
              <a:xfrm>
                <a:off x="6122872" y="4562176"/>
                <a:ext cx="603947" cy="659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直線接點 771">
                <a:extLst>
                  <a:ext uri="{FF2B5EF4-FFF2-40B4-BE49-F238E27FC236}">
                    <a16:creationId xmlns:a16="http://schemas.microsoft.com/office/drawing/2014/main" id="{E9925158-3EF6-4B34-992B-A163239C014E}"/>
                  </a:ext>
                </a:extLst>
              </p:cNvPr>
              <p:cNvCxnSpPr>
                <a:cxnSpLocks/>
                <a:stCxn id="744" idx="6"/>
                <a:endCxn id="760" idx="2"/>
              </p:cNvCxnSpPr>
              <p:nvPr/>
            </p:nvCxnSpPr>
            <p:spPr>
              <a:xfrm>
                <a:off x="6122872" y="4562176"/>
                <a:ext cx="600076" cy="7881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直線接點 772">
                <a:extLst>
                  <a:ext uri="{FF2B5EF4-FFF2-40B4-BE49-F238E27FC236}">
                    <a16:creationId xmlns:a16="http://schemas.microsoft.com/office/drawing/2014/main" id="{35B21673-197C-45C0-B8A0-CCFAE6F46712}"/>
                  </a:ext>
                </a:extLst>
              </p:cNvPr>
              <p:cNvCxnSpPr>
                <a:cxnSpLocks/>
                <a:stCxn id="744" idx="6"/>
                <a:endCxn id="759" idx="2"/>
              </p:cNvCxnSpPr>
              <p:nvPr/>
            </p:nvCxnSpPr>
            <p:spPr>
              <a:xfrm>
                <a:off x="6122872" y="4562176"/>
                <a:ext cx="600076" cy="9166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直線接點 773">
                <a:extLst>
                  <a:ext uri="{FF2B5EF4-FFF2-40B4-BE49-F238E27FC236}">
                    <a16:creationId xmlns:a16="http://schemas.microsoft.com/office/drawing/2014/main" id="{D6611967-3CF7-472E-BC51-901E6CDCA72D}"/>
                  </a:ext>
                </a:extLst>
              </p:cNvPr>
              <p:cNvCxnSpPr>
                <a:cxnSpLocks/>
                <a:stCxn id="744" idx="6"/>
                <a:endCxn id="761" idx="2"/>
              </p:cNvCxnSpPr>
              <p:nvPr/>
            </p:nvCxnSpPr>
            <p:spPr>
              <a:xfrm>
                <a:off x="6122872" y="4562176"/>
                <a:ext cx="600076" cy="10451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直線接點 774">
                <a:extLst>
                  <a:ext uri="{FF2B5EF4-FFF2-40B4-BE49-F238E27FC236}">
                    <a16:creationId xmlns:a16="http://schemas.microsoft.com/office/drawing/2014/main" id="{A064DBF9-CE67-4655-B72A-CB10EC4A5C6A}"/>
                  </a:ext>
                </a:extLst>
              </p:cNvPr>
              <p:cNvCxnSpPr>
                <a:cxnSpLocks/>
                <a:stCxn id="744" idx="6"/>
                <a:endCxn id="762" idx="2"/>
              </p:cNvCxnSpPr>
              <p:nvPr/>
            </p:nvCxnSpPr>
            <p:spPr>
              <a:xfrm>
                <a:off x="6122872" y="4562176"/>
                <a:ext cx="603947" cy="11736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直線接點 775">
                <a:extLst>
                  <a:ext uri="{FF2B5EF4-FFF2-40B4-BE49-F238E27FC236}">
                    <a16:creationId xmlns:a16="http://schemas.microsoft.com/office/drawing/2014/main" id="{82DC11D2-B9F5-4437-9B6F-3928FA900B9C}"/>
                  </a:ext>
                </a:extLst>
              </p:cNvPr>
              <p:cNvCxnSpPr>
                <a:cxnSpLocks/>
                <a:stCxn id="743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直線接點 776">
                <a:extLst>
                  <a:ext uri="{FF2B5EF4-FFF2-40B4-BE49-F238E27FC236}">
                    <a16:creationId xmlns:a16="http://schemas.microsoft.com/office/drawing/2014/main" id="{C3AA814D-B3D3-42B7-B0D4-D2F663437EA9}"/>
                  </a:ext>
                </a:extLst>
              </p:cNvPr>
              <p:cNvCxnSpPr>
                <a:cxnSpLocks/>
                <a:stCxn id="743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直線接點 777">
                <a:extLst>
                  <a:ext uri="{FF2B5EF4-FFF2-40B4-BE49-F238E27FC236}">
                    <a16:creationId xmlns:a16="http://schemas.microsoft.com/office/drawing/2014/main" id="{5C9A4C2C-99CF-46CF-9B95-86212762BF25}"/>
                  </a:ext>
                </a:extLst>
              </p:cNvPr>
              <p:cNvCxnSpPr>
                <a:cxnSpLocks/>
                <a:stCxn id="743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直線接點 778">
                <a:extLst>
                  <a:ext uri="{FF2B5EF4-FFF2-40B4-BE49-F238E27FC236}">
                    <a16:creationId xmlns:a16="http://schemas.microsoft.com/office/drawing/2014/main" id="{4564A942-2670-4BFB-8930-A24136B3D05E}"/>
                  </a:ext>
                </a:extLst>
              </p:cNvPr>
              <p:cNvCxnSpPr>
                <a:cxnSpLocks/>
                <a:stCxn id="743" idx="6"/>
                <a:endCxn id="754" idx="2"/>
              </p:cNvCxnSpPr>
              <p:nvPr/>
            </p:nvCxnSpPr>
            <p:spPr>
              <a:xfrm flipV="1">
                <a:off x="6122872" y="4687876"/>
                <a:ext cx="603947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直線接點 779">
                <a:extLst>
                  <a:ext uri="{FF2B5EF4-FFF2-40B4-BE49-F238E27FC236}">
                    <a16:creationId xmlns:a16="http://schemas.microsoft.com/office/drawing/2014/main" id="{59D11C5F-F85B-4F7C-BDB1-B10378C2B657}"/>
                  </a:ext>
                </a:extLst>
              </p:cNvPr>
              <p:cNvCxnSpPr>
                <a:cxnSpLocks/>
                <a:stCxn id="743" idx="6"/>
                <a:endCxn id="756" idx="2"/>
              </p:cNvCxnSpPr>
              <p:nvPr/>
            </p:nvCxnSpPr>
            <p:spPr>
              <a:xfrm>
                <a:off x="6122872" y="4690691"/>
                <a:ext cx="600076" cy="1455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直線接點 780">
                <a:extLst>
                  <a:ext uri="{FF2B5EF4-FFF2-40B4-BE49-F238E27FC236}">
                    <a16:creationId xmlns:a16="http://schemas.microsoft.com/office/drawing/2014/main" id="{2D49186E-FD97-4760-8613-9B989CD68DBE}"/>
                  </a:ext>
                </a:extLst>
              </p:cNvPr>
              <p:cNvCxnSpPr>
                <a:cxnSpLocks/>
                <a:stCxn id="743" idx="6"/>
                <a:endCxn id="755" idx="2"/>
              </p:cNvCxnSpPr>
              <p:nvPr/>
            </p:nvCxnSpPr>
            <p:spPr>
              <a:xfrm>
                <a:off x="6122872" y="4690691"/>
                <a:ext cx="600076" cy="274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直線接點 781">
                <a:extLst>
                  <a:ext uri="{FF2B5EF4-FFF2-40B4-BE49-F238E27FC236}">
                    <a16:creationId xmlns:a16="http://schemas.microsoft.com/office/drawing/2014/main" id="{EF3B00A8-67A4-4CFF-ACE5-37EBA838E907}"/>
                  </a:ext>
                </a:extLst>
              </p:cNvPr>
              <p:cNvCxnSpPr>
                <a:cxnSpLocks/>
                <a:stCxn id="743" idx="6"/>
                <a:endCxn id="757" idx="2"/>
              </p:cNvCxnSpPr>
              <p:nvPr/>
            </p:nvCxnSpPr>
            <p:spPr>
              <a:xfrm>
                <a:off x="6122872" y="4690691"/>
                <a:ext cx="600076" cy="4025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直線接點 782">
                <a:extLst>
                  <a:ext uri="{FF2B5EF4-FFF2-40B4-BE49-F238E27FC236}">
                    <a16:creationId xmlns:a16="http://schemas.microsoft.com/office/drawing/2014/main" id="{BAC24A66-B508-48B4-B37F-D663248BE40B}"/>
                  </a:ext>
                </a:extLst>
              </p:cNvPr>
              <p:cNvCxnSpPr>
                <a:cxnSpLocks/>
                <a:stCxn id="743" idx="6"/>
                <a:endCxn id="758" idx="2"/>
              </p:cNvCxnSpPr>
              <p:nvPr/>
            </p:nvCxnSpPr>
            <p:spPr>
              <a:xfrm>
                <a:off x="6122872" y="4690691"/>
                <a:ext cx="603947" cy="531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4" name="直線接點 783">
                <a:extLst>
                  <a:ext uri="{FF2B5EF4-FFF2-40B4-BE49-F238E27FC236}">
                    <a16:creationId xmlns:a16="http://schemas.microsoft.com/office/drawing/2014/main" id="{A4D184BC-94DF-4FB9-8B8B-D67AEB161B72}"/>
                  </a:ext>
                </a:extLst>
              </p:cNvPr>
              <p:cNvCxnSpPr>
                <a:cxnSpLocks/>
                <a:stCxn id="743" idx="6"/>
                <a:endCxn id="760" idx="2"/>
              </p:cNvCxnSpPr>
              <p:nvPr/>
            </p:nvCxnSpPr>
            <p:spPr>
              <a:xfrm>
                <a:off x="6122872" y="4690691"/>
                <a:ext cx="600076" cy="659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直線接點 784">
                <a:extLst>
                  <a:ext uri="{FF2B5EF4-FFF2-40B4-BE49-F238E27FC236}">
                    <a16:creationId xmlns:a16="http://schemas.microsoft.com/office/drawing/2014/main" id="{60AE66EB-F125-4E8E-A1FA-988930F40FAA}"/>
                  </a:ext>
                </a:extLst>
              </p:cNvPr>
              <p:cNvCxnSpPr>
                <a:cxnSpLocks/>
                <a:stCxn id="743" idx="6"/>
                <a:endCxn id="759" idx="2"/>
              </p:cNvCxnSpPr>
              <p:nvPr/>
            </p:nvCxnSpPr>
            <p:spPr>
              <a:xfrm>
                <a:off x="6122872" y="4690691"/>
                <a:ext cx="600076" cy="7881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直線接點 785">
                <a:extLst>
                  <a:ext uri="{FF2B5EF4-FFF2-40B4-BE49-F238E27FC236}">
                    <a16:creationId xmlns:a16="http://schemas.microsoft.com/office/drawing/2014/main" id="{E479D7BE-5558-40C0-8D5D-0C72900CF8A8}"/>
                  </a:ext>
                </a:extLst>
              </p:cNvPr>
              <p:cNvCxnSpPr>
                <a:cxnSpLocks/>
                <a:stCxn id="743" idx="6"/>
                <a:endCxn id="761" idx="2"/>
              </p:cNvCxnSpPr>
              <p:nvPr/>
            </p:nvCxnSpPr>
            <p:spPr>
              <a:xfrm>
                <a:off x="6122872" y="4690691"/>
                <a:ext cx="600076" cy="9166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直線接點 786">
                <a:extLst>
                  <a:ext uri="{FF2B5EF4-FFF2-40B4-BE49-F238E27FC236}">
                    <a16:creationId xmlns:a16="http://schemas.microsoft.com/office/drawing/2014/main" id="{60166FAF-5D92-4B78-B97C-086E4A207412}"/>
                  </a:ext>
                </a:extLst>
              </p:cNvPr>
              <p:cNvCxnSpPr>
                <a:cxnSpLocks/>
                <a:stCxn id="743" idx="6"/>
                <a:endCxn id="762" idx="2"/>
              </p:cNvCxnSpPr>
              <p:nvPr/>
            </p:nvCxnSpPr>
            <p:spPr>
              <a:xfrm>
                <a:off x="6122872" y="4690691"/>
                <a:ext cx="603947" cy="10451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直線接點 787">
                <a:extLst>
                  <a:ext uri="{FF2B5EF4-FFF2-40B4-BE49-F238E27FC236}">
                    <a16:creationId xmlns:a16="http://schemas.microsoft.com/office/drawing/2014/main" id="{D6118479-B56D-4E60-81ED-669372F9BD66}"/>
                  </a:ext>
                </a:extLst>
              </p:cNvPr>
              <p:cNvCxnSpPr>
                <a:cxnSpLocks/>
                <a:stCxn id="745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5168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直線接點 788">
                <a:extLst>
                  <a:ext uri="{FF2B5EF4-FFF2-40B4-BE49-F238E27FC236}">
                    <a16:creationId xmlns:a16="http://schemas.microsoft.com/office/drawing/2014/main" id="{C9337DE8-2A1C-4B0B-9FCF-6907DF7707AF}"/>
                  </a:ext>
                </a:extLst>
              </p:cNvPr>
              <p:cNvCxnSpPr>
                <a:cxnSpLocks/>
                <a:stCxn id="745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直線接點 789">
                <a:extLst>
                  <a:ext uri="{FF2B5EF4-FFF2-40B4-BE49-F238E27FC236}">
                    <a16:creationId xmlns:a16="http://schemas.microsoft.com/office/drawing/2014/main" id="{B58CC30A-6EE4-4021-8FC2-54E3A9013297}"/>
                  </a:ext>
                </a:extLst>
              </p:cNvPr>
              <p:cNvCxnSpPr>
                <a:cxnSpLocks/>
                <a:stCxn id="745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直線接點 790">
                <a:extLst>
                  <a:ext uri="{FF2B5EF4-FFF2-40B4-BE49-F238E27FC236}">
                    <a16:creationId xmlns:a16="http://schemas.microsoft.com/office/drawing/2014/main" id="{B46DDE55-681C-4858-91C7-B1DDA5D33AB9}"/>
                  </a:ext>
                </a:extLst>
              </p:cNvPr>
              <p:cNvCxnSpPr>
                <a:cxnSpLocks/>
                <a:stCxn id="745" idx="6"/>
                <a:endCxn id="754" idx="2"/>
              </p:cNvCxnSpPr>
              <p:nvPr/>
            </p:nvCxnSpPr>
            <p:spPr>
              <a:xfrm flipV="1">
                <a:off x="6122872" y="4687876"/>
                <a:ext cx="603947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直線接點 791">
                <a:extLst>
                  <a:ext uri="{FF2B5EF4-FFF2-40B4-BE49-F238E27FC236}">
                    <a16:creationId xmlns:a16="http://schemas.microsoft.com/office/drawing/2014/main" id="{D143025E-032E-46A5-95B8-E1B988126EE6}"/>
                  </a:ext>
                </a:extLst>
              </p:cNvPr>
              <p:cNvCxnSpPr>
                <a:cxnSpLocks/>
                <a:stCxn id="745" idx="6"/>
                <a:endCxn id="756" idx="2"/>
              </p:cNvCxnSpPr>
              <p:nvPr/>
            </p:nvCxnSpPr>
            <p:spPr>
              <a:xfrm>
                <a:off x="6122872" y="4819206"/>
                <a:ext cx="600076" cy="170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直線接點 792">
                <a:extLst>
                  <a:ext uri="{FF2B5EF4-FFF2-40B4-BE49-F238E27FC236}">
                    <a16:creationId xmlns:a16="http://schemas.microsoft.com/office/drawing/2014/main" id="{16B84F0C-062C-4CE4-A08B-E56717842CDF}"/>
                  </a:ext>
                </a:extLst>
              </p:cNvPr>
              <p:cNvCxnSpPr>
                <a:cxnSpLocks/>
                <a:stCxn id="745" idx="6"/>
                <a:endCxn id="755" idx="2"/>
              </p:cNvCxnSpPr>
              <p:nvPr/>
            </p:nvCxnSpPr>
            <p:spPr>
              <a:xfrm>
                <a:off x="6122872" y="4819206"/>
                <a:ext cx="600076" cy="1455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直線接點 793">
                <a:extLst>
                  <a:ext uri="{FF2B5EF4-FFF2-40B4-BE49-F238E27FC236}">
                    <a16:creationId xmlns:a16="http://schemas.microsoft.com/office/drawing/2014/main" id="{0B0ACCB5-B342-4598-9A4E-31667AC83DD2}"/>
                  </a:ext>
                </a:extLst>
              </p:cNvPr>
              <p:cNvCxnSpPr>
                <a:cxnSpLocks/>
                <a:stCxn id="745" idx="6"/>
                <a:endCxn id="757" idx="2"/>
              </p:cNvCxnSpPr>
              <p:nvPr/>
            </p:nvCxnSpPr>
            <p:spPr>
              <a:xfrm>
                <a:off x="6122872" y="4819206"/>
                <a:ext cx="600076" cy="274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直線接點 794">
                <a:extLst>
                  <a:ext uri="{FF2B5EF4-FFF2-40B4-BE49-F238E27FC236}">
                    <a16:creationId xmlns:a16="http://schemas.microsoft.com/office/drawing/2014/main" id="{261C1425-503D-4545-86CB-640917075003}"/>
                  </a:ext>
                </a:extLst>
              </p:cNvPr>
              <p:cNvCxnSpPr>
                <a:cxnSpLocks/>
                <a:stCxn id="745" idx="6"/>
                <a:endCxn id="758" idx="2"/>
              </p:cNvCxnSpPr>
              <p:nvPr/>
            </p:nvCxnSpPr>
            <p:spPr>
              <a:xfrm>
                <a:off x="6122872" y="4819206"/>
                <a:ext cx="603947" cy="4025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直線接點 795">
                <a:extLst>
                  <a:ext uri="{FF2B5EF4-FFF2-40B4-BE49-F238E27FC236}">
                    <a16:creationId xmlns:a16="http://schemas.microsoft.com/office/drawing/2014/main" id="{84779CC1-7632-4AFA-B14D-03D23476565C}"/>
                  </a:ext>
                </a:extLst>
              </p:cNvPr>
              <p:cNvCxnSpPr>
                <a:cxnSpLocks/>
                <a:stCxn id="745" idx="6"/>
                <a:endCxn id="760" idx="2"/>
              </p:cNvCxnSpPr>
              <p:nvPr/>
            </p:nvCxnSpPr>
            <p:spPr>
              <a:xfrm>
                <a:off x="6122872" y="4819206"/>
                <a:ext cx="600076" cy="531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直線接點 796">
                <a:extLst>
                  <a:ext uri="{FF2B5EF4-FFF2-40B4-BE49-F238E27FC236}">
                    <a16:creationId xmlns:a16="http://schemas.microsoft.com/office/drawing/2014/main" id="{971EA4B3-2C83-4D51-BCBC-A514505DEC8E}"/>
                  </a:ext>
                </a:extLst>
              </p:cNvPr>
              <p:cNvCxnSpPr>
                <a:cxnSpLocks/>
                <a:stCxn id="745" idx="6"/>
                <a:endCxn id="759" idx="2"/>
              </p:cNvCxnSpPr>
              <p:nvPr/>
            </p:nvCxnSpPr>
            <p:spPr>
              <a:xfrm>
                <a:off x="6122872" y="4819206"/>
                <a:ext cx="600076" cy="659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直線接點 797">
                <a:extLst>
                  <a:ext uri="{FF2B5EF4-FFF2-40B4-BE49-F238E27FC236}">
                    <a16:creationId xmlns:a16="http://schemas.microsoft.com/office/drawing/2014/main" id="{31463E1B-401E-48E9-8446-BFEFE4595830}"/>
                  </a:ext>
                </a:extLst>
              </p:cNvPr>
              <p:cNvCxnSpPr>
                <a:cxnSpLocks/>
                <a:stCxn id="745" idx="6"/>
                <a:endCxn id="761" idx="2"/>
              </p:cNvCxnSpPr>
              <p:nvPr/>
            </p:nvCxnSpPr>
            <p:spPr>
              <a:xfrm>
                <a:off x="6122872" y="4819206"/>
                <a:ext cx="600076" cy="7881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直線接點 798">
                <a:extLst>
                  <a:ext uri="{FF2B5EF4-FFF2-40B4-BE49-F238E27FC236}">
                    <a16:creationId xmlns:a16="http://schemas.microsoft.com/office/drawing/2014/main" id="{86B8C98B-64F4-4A38-ABA0-E497ACDB2B2B}"/>
                  </a:ext>
                </a:extLst>
              </p:cNvPr>
              <p:cNvCxnSpPr>
                <a:cxnSpLocks/>
                <a:stCxn id="745" idx="6"/>
                <a:endCxn id="762" idx="2"/>
              </p:cNvCxnSpPr>
              <p:nvPr/>
            </p:nvCxnSpPr>
            <p:spPr>
              <a:xfrm>
                <a:off x="6122872" y="4819206"/>
                <a:ext cx="603947" cy="9166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直線接點 799">
                <a:extLst>
                  <a:ext uri="{FF2B5EF4-FFF2-40B4-BE49-F238E27FC236}">
                    <a16:creationId xmlns:a16="http://schemas.microsoft.com/office/drawing/2014/main" id="{B0D055AA-52D6-45DB-A237-84205EE9551D}"/>
                  </a:ext>
                </a:extLst>
              </p:cNvPr>
              <p:cNvCxnSpPr>
                <a:cxnSpLocks/>
                <a:stCxn id="746" idx="6"/>
                <a:endCxn id="752" idx="2"/>
              </p:cNvCxnSpPr>
              <p:nvPr/>
            </p:nvCxnSpPr>
            <p:spPr>
              <a:xfrm flipV="1">
                <a:off x="6126741" y="4302334"/>
                <a:ext cx="596206" cy="6453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直線接點 800">
                <a:extLst>
                  <a:ext uri="{FF2B5EF4-FFF2-40B4-BE49-F238E27FC236}">
                    <a16:creationId xmlns:a16="http://schemas.microsoft.com/office/drawing/2014/main" id="{D6BAEC51-27C7-427F-92A6-C231D45EFF05}"/>
                  </a:ext>
                </a:extLst>
              </p:cNvPr>
              <p:cNvCxnSpPr>
                <a:cxnSpLocks/>
                <a:stCxn id="746" idx="6"/>
                <a:endCxn id="751" idx="2"/>
              </p:cNvCxnSpPr>
              <p:nvPr/>
            </p:nvCxnSpPr>
            <p:spPr>
              <a:xfrm flipV="1">
                <a:off x="6126741" y="4430848"/>
                <a:ext cx="596206" cy="5168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直線接點 801">
                <a:extLst>
                  <a:ext uri="{FF2B5EF4-FFF2-40B4-BE49-F238E27FC236}">
                    <a16:creationId xmlns:a16="http://schemas.microsoft.com/office/drawing/2014/main" id="{DE05E139-3F35-45E4-BE23-5F4673192C5A}"/>
                  </a:ext>
                </a:extLst>
              </p:cNvPr>
              <p:cNvCxnSpPr>
                <a:cxnSpLocks/>
                <a:stCxn id="746" idx="6"/>
                <a:endCxn id="753" idx="2"/>
              </p:cNvCxnSpPr>
              <p:nvPr/>
            </p:nvCxnSpPr>
            <p:spPr>
              <a:xfrm flipV="1">
                <a:off x="6126741" y="4559362"/>
                <a:ext cx="59620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直線接點 802">
                <a:extLst>
                  <a:ext uri="{FF2B5EF4-FFF2-40B4-BE49-F238E27FC236}">
                    <a16:creationId xmlns:a16="http://schemas.microsoft.com/office/drawing/2014/main" id="{81F18AD7-B02A-4F94-91F0-45632AB2BE9D}"/>
                  </a:ext>
                </a:extLst>
              </p:cNvPr>
              <p:cNvCxnSpPr>
                <a:cxnSpLocks/>
                <a:stCxn id="746" idx="6"/>
                <a:endCxn id="754" idx="2"/>
              </p:cNvCxnSpPr>
              <p:nvPr/>
            </p:nvCxnSpPr>
            <p:spPr>
              <a:xfrm flipV="1">
                <a:off x="6126741" y="4687876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直線接點 803">
                <a:extLst>
                  <a:ext uri="{FF2B5EF4-FFF2-40B4-BE49-F238E27FC236}">
                    <a16:creationId xmlns:a16="http://schemas.microsoft.com/office/drawing/2014/main" id="{098D7149-4C3E-4046-8D4C-2ED57401E576}"/>
                  </a:ext>
                </a:extLst>
              </p:cNvPr>
              <p:cNvCxnSpPr>
                <a:cxnSpLocks/>
                <a:stCxn id="746" idx="6"/>
                <a:endCxn id="756" idx="2"/>
              </p:cNvCxnSpPr>
              <p:nvPr/>
            </p:nvCxnSpPr>
            <p:spPr>
              <a:xfrm flipV="1">
                <a:off x="6126741" y="4836221"/>
                <a:ext cx="596206" cy="1115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5" name="直線接點 804">
                <a:extLst>
                  <a:ext uri="{FF2B5EF4-FFF2-40B4-BE49-F238E27FC236}">
                    <a16:creationId xmlns:a16="http://schemas.microsoft.com/office/drawing/2014/main" id="{BDFCB290-8CD1-4020-BF07-8994C84F0922}"/>
                  </a:ext>
                </a:extLst>
              </p:cNvPr>
              <p:cNvCxnSpPr>
                <a:cxnSpLocks/>
                <a:stCxn id="746" idx="6"/>
                <a:endCxn id="755" idx="2"/>
              </p:cNvCxnSpPr>
              <p:nvPr/>
            </p:nvCxnSpPr>
            <p:spPr>
              <a:xfrm>
                <a:off x="6126741" y="4947720"/>
                <a:ext cx="596206" cy="170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6" name="直線接點 805">
                <a:extLst>
                  <a:ext uri="{FF2B5EF4-FFF2-40B4-BE49-F238E27FC236}">
                    <a16:creationId xmlns:a16="http://schemas.microsoft.com/office/drawing/2014/main" id="{E6D07751-AC62-41A8-8D6A-CD607EA74F25}"/>
                  </a:ext>
                </a:extLst>
              </p:cNvPr>
              <p:cNvCxnSpPr>
                <a:cxnSpLocks/>
                <a:stCxn id="746" idx="6"/>
                <a:endCxn id="757" idx="2"/>
              </p:cNvCxnSpPr>
              <p:nvPr/>
            </p:nvCxnSpPr>
            <p:spPr>
              <a:xfrm>
                <a:off x="6126741" y="4947720"/>
                <a:ext cx="596206" cy="1455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直線接點 806">
                <a:extLst>
                  <a:ext uri="{FF2B5EF4-FFF2-40B4-BE49-F238E27FC236}">
                    <a16:creationId xmlns:a16="http://schemas.microsoft.com/office/drawing/2014/main" id="{C2E7746E-C77B-4656-B0E4-1949CB76935B}"/>
                  </a:ext>
                </a:extLst>
              </p:cNvPr>
              <p:cNvCxnSpPr>
                <a:cxnSpLocks/>
                <a:stCxn id="746" idx="6"/>
                <a:endCxn id="758" idx="2"/>
              </p:cNvCxnSpPr>
              <p:nvPr/>
            </p:nvCxnSpPr>
            <p:spPr>
              <a:xfrm>
                <a:off x="6126741" y="4947720"/>
                <a:ext cx="600076" cy="274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直線接點 807">
                <a:extLst>
                  <a:ext uri="{FF2B5EF4-FFF2-40B4-BE49-F238E27FC236}">
                    <a16:creationId xmlns:a16="http://schemas.microsoft.com/office/drawing/2014/main" id="{D73A9522-DC95-4A8A-A366-A7F01DCEDA7B}"/>
                  </a:ext>
                </a:extLst>
              </p:cNvPr>
              <p:cNvCxnSpPr>
                <a:cxnSpLocks/>
                <a:stCxn id="746" idx="6"/>
                <a:endCxn id="760" idx="2"/>
              </p:cNvCxnSpPr>
              <p:nvPr/>
            </p:nvCxnSpPr>
            <p:spPr>
              <a:xfrm>
                <a:off x="6126741" y="4947720"/>
                <a:ext cx="596206" cy="4025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直線接點 808">
                <a:extLst>
                  <a:ext uri="{FF2B5EF4-FFF2-40B4-BE49-F238E27FC236}">
                    <a16:creationId xmlns:a16="http://schemas.microsoft.com/office/drawing/2014/main" id="{0A225911-F76C-421B-96C7-E0EFBDAF2061}"/>
                  </a:ext>
                </a:extLst>
              </p:cNvPr>
              <p:cNvCxnSpPr>
                <a:cxnSpLocks/>
                <a:stCxn id="746" idx="6"/>
                <a:endCxn id="759" idx="2"/>
              </p:cNvCxnSpPr>
              <p:nvPr/>
            </p:nvCxnSpPr>
            <p:spPr>
              <a:xfrm>
                <a:off x="6126741" y="4947720"/>
                <a:ext cx="596206" cy="531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直線接點 809">
                <a:extLst>
                  <a:ext uri="{FF2B5EF4-FFF2-40B4-BE49-F238E27FC236}">
                    <a16:creationId xmlns:a16="http://schemas.microsoft.com/office/drawing/2014/main" id="{8CEE3EEE-36F3-4052-AC2F-C210760FC5DF}"/>
                  </a:ext>
                </a:extLst>
              </p:cNvPr>
              <p:cNvCxnSpPr>
                <a:cxnSpLocks/>
                <a:stCxn id="746" idx="6"/>
                <a:endCxn id="761" idx="2"/>
              </p:cNvCxnSpPr>
              <p:nvPr/>
            </p:nvCxnSpPr>
            <p:spPr>
              <a:xfrm>
                <a:off x="6126741" y="4947720"/>
                <a:ext cx="596206" cy="6595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直線接點 810">
                <a:extLst>
                  <a:ext uri="{FF2B5EF4-FFF2-40B4-BE49-F238E27FC236}">
                    <a16:creationId xmlns:a16="http://schemas.microsoft.com/office/drawing/2014/main" id="{91C72FD9-6045-4771-8289-143BF4CF3A41}"/>
                  </a:ext>
                </a:extLst>
              </p:cNvPr>
              <p:cNvCxnSpPr>
                <a:cxnSpLocks/>
                <a:stCxn id="746" idx="6"/>
                <a:endCxn id="762" idx="2"/>
              </p:cNvCxnSpPr>
              <p:nvPr/>
            </p:nvCxnSpPr>
            <p:spPr>
              <a:xfrm>
                <a:off x="6126741" y="4947720"/>
                <a:ext cx="600076" cy="7881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直線接點 811">
                <a:extLst>
                  <a:ext uri="{FF2B5EF4-FFF2-40B4-BE49-F238E27FC236}">
                    <a16:creationId xmlns:a16="http://schemas.microsoft.com/office/drawing/2014/main" id="{87AFB636-B857-42CE-9937-D66C0F1FD851}"/>
                  </a:ext>
                </a:extLst>
              </p:cNvPr>
              <p:cNvCxnSpPr>
                <a:cxnSpLocks/>
                <a:stCxn id="748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793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直線接點 812">
                <a:extLst>
                  <a:ext uri="{FF2B5EF4-FFF2-40B4-BE49-F238E27FC236}">
                    <a16:creationId xmlns:a16="http://schemas.microsoft.com/office/drawing/2014/main" id="{11DF8BBF-8363-42BF-A502-3FCD2A068CF6}"/>
                  </a:ext>
                </a:extLst>
              </p:cNvPr>
              <p:cNvCxnSpPr>
                <a:cxnSpLocks/>
                <a:stCxn id="748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6652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直線接點 813">
                <a:extLst>
                  <a:ext uri="{FF2B5EF4-FFF2-40B4-BE49-F238E27FC236}">
                    <a16:creationId xmlns:a16="http://schemas.microsoft.com/office/drawing/2014/main" id="{4380100D-198B-47CF-B6DA-952F4A412365}"/>
                  </a:ext>
                </a:extLst>
              </p:cNvPr>
              <p:cNvCxnSpPr>
                <a:cxnSpLocks/>
                <a:stCxn id="748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5367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直線接點 814">
                <a:extLst>
                  <a:ext uri="{FF2B5EF4-FFF2-40B4-BE49-F238E27FC236}">
                    <a16:creationId xmlns:a16="http://schemas.microsoft.com/office/drawing/2014/main" id="{57117EE8-145B-4B1A-933E-0C8E4E03D68B}"/>
                  </a:ext>
                </a:extLst>
              </p:cNvPr>
              <p:cNvCxnSpPr>
                <a:cxnSpLocks/>
                <a:stCxn id="748" idx="6"/>
                <a:endCxn id="754" idx="2"/>
              </p:cNvCxnSpPr>
              <p:nvPr/>
            </p:nvCxnSpPr>
            <p:spPr>
              <a:xfrm flipV="1">
                <a:off x="6122872" y="4687876"/>
                <a:ext cx="603947" cy="4081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直線接點 815">
                <a:extLst>
                  <a:ext uri="{FF2B5EF4-FFF2-40B4-BE49-F238E27FC236}">
                    <a16:creationId xmlns:a16="http://schemas.microsoft.com/office/drawing/2014/main" id="{79ED7904-C8DD-432D-9961-2C7493A74691}"/>
                  </a:ext>
                </a:extLst>
              </p:cNvPr>
              <p:cNvCxnSpPr>
                <a:cxnSpLocks/>
                <a:stCxn id="748" idx="6"/>
                <a:endCxn id="756" idx="2"/>
              </p:cNvCxnSpPr>
              <p:nvPr/>
            </p:nvCxnSpPr>
            <p:spPr>
              <a:xfrm flipV="1">
                <a:off x="6122872" y="4836221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直線接點 816">
                <a:extLst>
                  <a:ext uri="{FF2B5EF4-FFF2-40B4-BE49-F238E27FC236}">
                    <a16:creationId xmlns:a16="http://schemas.microsoft.com/office/drawing/2014/main" id="{C957D6E5-C92A-48DB-AD44-6C8C6A46407A}"/>
                  </a:ext>
                </a:extLst>
              </p:cNvPr>
              <p:cNvCxnSpPr>
                <a:cxnSpLocks/>
                <a:stCxn id="748" idx="6"/>
                <a:endCxn id="755" idx="2"/>
              </p:cNvCxnSpPr>
              <p:nvPr/>
            </p:nvCxnSpPr>
            <p:spPr>
              <a:xfrm flipV="1">
                <a:off x="6122872" y="4964735"/>
                <a:ext cx="600076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直線接點 817">
                <a:extLst>
                  <a:ext uri="{FF2B5EF4-FFF2-40B4-BE49-F238E27FC236}">
                    <a16:creationId xmlns:a16="http://schemas.microsoft.com/office/drawing/2014/main" id="{9191F7B0-9C83-4A1F-A653-ECDBF596A524}"/>
                  </a:ext>
                </a:extLst>
              </p:cNvPr>
              <p:cNvCxnSpPr>
                <a:cxnSpLocks/>
                <a:stCxn id="748" idx="6"/>
                <a:endCxn id="757" idx="2"/>
              </p:cNvCxnSpPr>
              <p:nvPr/>
            </p:nvCxnSpPr>
            <p:spPr>
              <a:xfrm flipV="1">
                <a:off x="6122872" y="5093249"/>
                <a:ext cx="600076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直線接點 818">
                <a:extLst>
                  <a:ext uri="{FF2B5EF4-FFF2-40B4-BE49-F238E27FC236}">
                    <a16:creationId xmlns:a16="http://schemas.microsoft.com/office/drawing/2014/main" id="{C2D0A3A9-0EEB-4BCA-8328-98D0E1154AA3}"/>
                  </a:ext>
                </a:extLst>
              </p:cNvPr>
              <p:cNvCxnSpPr>
                <a:cxnSpLocks/>
                <a:stCxn id="748" idx="6"/>
                <a:endCxn id="760" idx="2"/>
              </p:cNvCxnSpPr>
              <p:nvPr/>
            </p:nvCxnSpPr>
            <p:spPr>
              <a:xfrm>
                <a:off x="6122872" y="5096063"/>
                <a:ext cx="600076" cy="2542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直線接點 819">
                <a:extLst>
                  <a:ext uri="{FF2B5EF4-FFF2-40B4-BE49-F238E27FC236}">
                    <a16:creationId xmlns:a16="http://schemas.microsoft.com/office/drawing/2014/main" id="{C8177624-D9CF-4AA7-BA5F-84D1589A5B9A}"/>
                  </a:ext>
                </a:extLst>
              </p:cNvPr>
              <p:cNvCxnSpPr>
                <a:cxnSpLocks/>
                <a:stCxn id="748" idx="6"/>
                <a:endCxn id="758" idx="2"/>
              </p:cNvCxnSpPr>
              <p:nvPr/>
            </p:nvCxnSpPr>
            <p:spPr>
              <a:xfrm>
                <a:off x="6122872" y="5096063"/>
                <a:ext cx="603947" cy="125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直線接點 820">
                <a:extLst>
                  <a:ext uri="{FF2B5EF4-FFF2-40B4-BE49-F238E27FC236}">
                    <a16:creationId xmlns:a16="http://schemas.microsoft.com/office/drawing/2014/main" id="{0574F3F4-556A-47DF-9610-0BECFE7FD145}"/>
                  </a:ext>
                </a:extLst>
              </p:cNvPr>
              <p:cNvCxnSpPr>
                <a:cxnSpLocks/>
                <a:stCxn id="748" idx="6"/>
                <a:endCxn id="759" idx="2"/>
              </p:cNvCxnSpPr>
              <p:nvPr/>
            </p:nvCxnSpPr>
            <p:spPr>
              <a:xfrm>
                <a:off x="6122872" y="5096063"/>
                <a:ext cx="600076" cy="382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直線接點 821">
                <a:extLst>
                  <a:ext uri="{FF2B5EF4-FFF2-40B4-BE49-F238E27FC236}">
                    <a16:creationId xmlns:a16="http://schemas.microsoft.com/office/drawing/2014/main" id="{FCE85FEA-F397-449A-B7BE-E97ADFBA5832}"/>
                  </a:ext>
                </a:extLst>
              </p:cNvPr>
              <p:cNvCxnSpPr>
                <a:cxnSpLocks/>
                <a:stCxn id="748" idx="6"/>
                <a:endCxn id="761" idx="2"/>
              </p:cNvCxnSpPr>
              <p:nvPr/>
            </p:nvCxnSpPr>
            <p:spPr>
              <a:xfrm>
                <a:off x="6122872" y="5096063"/>
                <a:ext cx="600076" cy="5112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直線接點 822">
                <a:extLst>
                  <a:ext uri="{FF2B5EF4-FFF2-40B4-BE49-F238E27FC236}">
                    <a16:creationId xmlns:a16="http://schemas.microsoft.com/office/drawing/2014/main" id="{851EA074-D207-4F22-B404-07D3D013C87F}"/>
                  </a:ext>
                </a:extLst>
              </p:cNvPr>
              <p:cNvCxnSpPr>
                <a:cxnSpLocks/>
                <a:stCxn id="748" idx="6"/>
                <a:endCxn id="762" idx="2"/>
              </p:cNvCxnSpPr>
              <p:nvPr/>
            </p:nvCxnSpPr>
            <p:spPr>
              <a:xfrm>
                <a:off x="6122872" y="5096063"/>
                <a:ext cx="603947" cy="6397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直線接點 823">
                <a:extLst>
                  <a:ext uri="{FF2B5EF4-FFF2-40B4-BE49-F238E27FC236}">
                    <a16:creationId xmlns:a16="http://schemas.microsoft.com/office/drawing/2014/main" id="{1370D00F-AE46-4016-BA47-BC47F52DBFE1}"/>
                  </a:ext>
                </a:extLst>
              </p:cNvPr>
              <p:cNvCxnSpPr>
                <a:cxnSpLocks/>
                <a:stCxn id="747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9222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直線接點 824">
                <a:extLst>
                  <a:ext uri="{FF2B5EF4-FFF2-40B4-BE49-F238E27FC236}">
                    <a16:creationId xmlns:a16="http://schemas.microsoft.com/office/drawing/2014/main" id="{3F3871C0-7170-4D69-984C-CE7198BA6F7F}"/>
                  </a:ext>
                </a:extLst>
              </p:cNvPr>
              <p:cNvCxnSpPr>
                <a:cxnSpLocks/>
                <a:stCxn id="747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793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直線接點 825">
                <a:extLst>
                  <a:ext uri="{FF2B5EF4-FFF2-40B4-BE49-F238E27FC236}">
                    <a16:creationId xmlns:a16="http://schemas.microsoft.com/office/drawing/2014/main" id="{12EA365A-B096-4A7B-940E-5595F2FA2A03}"/>
                  </a:ext>
                </a:extLst>
              </p:cNvPr>
              <p:cNvCxnSpPr>
                <a:cxnSpLocks/>
                <a:stCxn id="747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6652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直線接點 826">
                <a:extLst>
                  <a:ext uri="{FF2B5EF4-FFF2-40B4-BE49-F238E27FC236}">
                    <a16:creationId xmlns:a16="http://schemas.microsoft.com/office/drawing/2014/main" id="{625ACCE6-F97F-431C-8A97-839DB7CA2C67}"/>
                  </a:ext>
                </a:extLst>
              </p:cNvPr>
              <p:cNvCxnSpPr>
                <a:cxnSpLocks/>
                <a:stCxn id="747" idx="6"/>
                <a:endCxn id="754" idx="2"/>
              </p:cNvCxnSpPr>
              <p:nvPr/>
            </p:nvCxnSpPr>
            <p:spPr>
              <a:xfrm flipV="1">
                <a:off x="6122872" y="4687876"/>
                <a:ext cx="603947" cy="5367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直線接點 827">
                <a:extLst>
                  <a:ext uri="{FF2B5EF4-FFF2-40B4-BE49-F238E27FC236}">
                    <a16:creationId xmlns:a16="http://schemas.microsoft.com/office/drawing/2014/main" id="{E42B9A05-71D8-44F0-9F45-C29411F01977}"/>
                  </a:ext>
                </a:extLst>
              </p:cNvPr>
              <p:cNvCxnSpPr>
                <a:cxnSpLocks/>
                <a:stCxn id="747" idx="6"/>
                <a:endCxn id="756" idx="2"/>
              </p:cNvCxnSpPr>
              <p:nvPr/>
            </p:nvCxnSpPr>
            <p:spPr>
              <a:xfrm flipV="1">
                <a:off x="6122872" y="4836221"/>
                <a:ext cx="60007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直線接點 828">
                <a:extLst>
                  <a:ext uri="{FF2B5EF4-FFF2-40B4-BE49-F238E27FC236}">
                    <a16:creationId xmlns:a16="http://schemas.microsoft.com/office/drawing/2014/main" id="{8BC8F50A-FD27-4054-BD09-A3B710DF2E66}"/>
                  </a:ext>
                </a:extLst>
              </p:cNvPr>
              <p:cNvCxnSpPr>
                <a:cxnSpLocks/>
                <a:stCxn id="747" idx="6"/>
                <a:endCxn id="755" idx="2"/>
              </p:cNvCxnSpPr>
              <p:nvPr/>
            </p:nvCxnSpPr>
            <p:spPr>
              <a:xfrm flipV="1">
                <a:off x="6122872" y="4964735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直線接點 829">
                <a:extLst>
                  <a:ext uri="{FF2B5EF4-FFF2-40B4-BE49-F238E27FC236}">
                    <a16:creationId xmlns:a16="http://schemas.microsoft.com/office/drawing/2014/main" id="{D6F7E42D-1094-4000-801F-7360B5119935}"/>
                  </a:ext>
                </a:extLst>
              </p:cNvPr>
              <p:cNvCxnSpPr>
                <a:cxnSpLocks/>
                <a:stCxn id="747" idx="6"/>
                <a:endCxn id="757" idx="2"/>
              </p:cNvCxnSpPr>
              <p:nvPr/>
            </p:nvCxnSpPr>
            <p:spPr>
              <a:xfrm flipV="1">
                <a:off x="6122872" y="5093249"/>
                <a:ext cx="600076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線接點 830">
                <a:extLst>
                  <a:ext uri="{FF2B5EF4-FFF2-40B4-BE49-F238E27FC236}">
                    <a16:creationId xmlns:a16="http://schemas.microsoft.com/office/drawing/2014/main" id="{0AF81BD7-18E1-4BF5-BDAC-ABED2BC3E611}"/>
                  </a:ext>
                </a:extLst>
              </p:cNvPr>
              <p:cNvCxnSpPr>
                <a:cxnSpLocks/>
                <a:stCxn id="747" idx="6"/>
                <a:endCxn id="758" idx="2"/>
              </p:cNvCxnSpPr>
              <p:nvPr/>
            </p:nvCxnSpPr>
            <p:spPr>
              <a:xfrm flipV="1">
                <a:off x="6122872" y="5221763"/>
                <a:ext cx="603947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線接點 831">
                <a:extLst>
                  <a:ext uri="{FF2B5EF4-FFF2-40B4-BE49-F238E27FC236}">
                    <a16:creationId xmlns:a16="http://schemas.microsoft.com/office/drawing/2014/main" id="{66F60174-83D9-4151-81BB-328929AC0504}"/>
                  </a:ext>
                </a:extLst>
              </p:cNvPr>
              <p:cNvCxnSpPr>
                <a:cxnSpLocks/>
                <a:stCxn id="747" idx="6"/>
                <a:endCxn id="760" idx="2"/>
              </p:cNvCxnSpPr>
              <p:nvPr/>
            </p:nvCxnSpPr>
            <p:spPr>
              <a:xfrm>
                <a:off x="6122872" y="5224577"/>
                <a:ext cx="600076" cy="125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線接點 832">
                <a:extLst>
                  <a:ext uri="{FF2B5EF4-FFF2-40B4-BE49-F238E27FC236}">
                    <a16:creationId xmlns:a16="http://schemas.microsoft.com/office/drawing/2014/main" id="{8749AFA5-0C70-45D1-A86D-8E0E8FCC4B0A}"/>
                  </a:ext>
                </a:extLst>
              </p:cNvPr>
              <p:cNvCxnSpPr>
                <a:cxnSpLocks/>
                <a:stCxn id="747" idx="6"/>
                <a:endCxn id="759" idx="2"/>
              </p:cNvCxnSpPr>
              <p:nvPr/>
            </p:nvCxnSpPr>
            <p:spPr>
              <a:xfrm>
                <a:off x="6122872" y="5224577"/>
                <a:ext cx="600076" cy="2542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線接點 833">
                <a:extLst>
                  <a:ext uri="{FF2B5EF4-FFF2-40B4-BE49-F238E27FC236}">
                    <a16:creationId xmlns:a16="http://schemas.microsoft.com/office/drawing/2014/main" id="{D0656EF4-9E1B-44D9-9F72-9F612F3CFDFB}"/>
                  </a:ext>
                </a:extLst>
              </p:cNvPr>
              <p:cNvCxnSpPr>
                <a:cxnSpLocks/>
                <a:stCxn id="747" idx="6"/>
                <a:endCxn id="761" idx="2"/>
              </p:cNvCxnSpPr>
              <p:nvPr/>
            </p:nvCxnSpPr>
            <p:spPr>
              <a:xfrm>
                <a:off x="6122872" y="5224577"/>
                <a:ext cx="600076" cy="382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線接點 834">
                <a:extLst>
                  <a:ext uri="{FF2B5EF4-FFF2-40B4-BE49-F238E27FC236}">
                    <a16:creationId xmlns:a16="http://schemas.microsoft.com/office/drawing/2014/main" id="{2B5AEFD7-7901-4C98-9C99-81E36412955E}"/>
                  </a:ext>
                </a:extLst>
              </p:cNvPr>
              <p:cNvCxnSpPr>
                <a:cxnSpLocks/>
                <a:stCxn id="747" idx="6"/>
                <a:endCxn id="762" idx="2"/>
              </p:cNvCxnSpPr>
              <p:nvPr/>
            </p:nvCxnSpPr>
            <p:spPr>
              <a:xfrm>
                <a:off x="6122872" y="5224577"/>
                <a:ext cx="603947" cy="5112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線接點 835">
                <a:extLst>
                  <a:ext uri="{FF2B5EF4-FFF2-40B4-BE49-F238E27FC236}">
                    <a16:creationId xmlns:a16="http://schemas.microsoft.com/office/drawing/2014/main" id="{2D2279DB-791F-4578-82CD-1FBFB4DF8BDF}"/>
                  </a:ext>
                </a:extLst>
              </p:cNvPr>
              <p:cNvCxnSpPr>
                <a:cxnSpLocks/>
                <a:stCxn id="749" idx="6"/>
                <a:endCxn id="752" idx="2"/>
              </p:cNvCxnSpPr>
              <p:nvPr/>
            </p:nvCxnSpPr>
            <p:spPr>
              <a:xfrm flipV="1">
                <a:off x="6122872" y="4302334"/>
                <a:ext cx="600076" cy="1050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線接點 836">
                <a:extLst>
                  <a:ext uri="{FF2B5EF4-FFF2-40B4-BE49-F238E27FC236}">
                    <a16:creationId xmlns:a16="http://schemas.microsoft.com/office/drawing/2014/main" id="{AF81FEF6-2526-4F8B-A56B-D63487F41E5F}"/>
                  </a:ext>
                </a:extLst>
              </p:cNvPr>
              <p:cNvCxnSpPr>
                <a:cxnSpLocks/>
                <a:stCxn id="749" idx="6"/>
                <a:endCxn id="751" idx="2"/>
              </p:cNvCxnSpPr>
              <p:nvPr/>
            </p:nvCxnSpPr>
            <p:spPr>
              <a:xfrm flipV="1">
                <a:off x="6122872" y="4430848"/>
                <a:ext cx="600076" cy="9222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線接點 837">
                <a:extLst>
                  <a:ext uri="{FF2B5EF4-FFF2-40B4-BE49-F238E27FC236}">
                    <a16:creationId xmlns:a16="http://schemas.microsoft.com/office/drawing/2014/main" id="{E712A106-B5D8-4A8C-9EB0-3614A7D21624}"/>
                  </a:ext>
                </a:extLst>
              </p:cNvPr>
              <p:cNvCxnSpPr>
                <a:cxnSpLocks/>
                <a:stCxn id="749" idx="6"/>
                <a:endCxn id="753" idx="2"/>
              </p:cNvCxnSpPr>
              <p:nvPr/>
            </p:nvCxnSpPr>
            <p:spPr>
              <a:xfrm flipV="1">
                <a:off x="6122872" y="4559362"/>
                <a:ext cx="600076" cy="793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線接點 838">
                <a:extLst>
                  <a:ext uri="{FF2B5EF4-FFF2-40B4-BE49-F238E27FC236}">
                    <a16:creationId xmlns:a16="http://schemas.microsoft.com/office/drawing/2014/main" id="{7BCC7D1B-F950-472A-8DD9-ADD207AB5AB4}"/>
                  </a:ext>
                </a:extLst>
              </p:cNvPr>
              <p:cNvCxnSpPr>
                <a:cxnSpLocks/>
                <a:stCxn id="749" idx="6"/>
                <a:endCxn id="754" idx="2"/>
              </p:cNvCxnSpPr>
              <p:nvPr/>
            </p:nvCxnSpPr>
            <p:spPr>
              <a:xfrm flipV="1">
                <a:off x="6122872" y="4687876"/>
                <a:ext cx="603947" cy="6652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線接點 839">
                <a:extLst>
                  <a:ext uri="{FF2B5EF4-FFF2-40B4-BE49-F238E27FC236}">
                    <a16:creationId xmlns:a16="http://schemas.microsoft.com/office/drawing/2014/main" id="{CF713E1D-DEED-487A-A4D7-075936017BA4}"/>
                  </a:ext>
                </a:extLst>
              </p:cNvPr>
              <p:cNvCxnSpPr>
                <a:cxnSpLocks/>
                <a:stCxn id="749" idx="6"/>
                <a:endCxn id="756" idx="2"/>
              </p:cNvCxnSpPr>
              <p:nvPr/>
            </p:nvCxnSpPr>
            <p:spPr>
              <a:xfrm flipV="1">
                <a:off x="6122872" y="4836221"/>
                <a:ext cx="600076" cy="5168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線接點 840">
                <a:extLst>
                  <a:ext uri="{FF2B5EF4-FFF2-40B4-BE49-F238E27FC236}">
                    <a16:creationId xmlns:a16="http://schemas.microsoft.com/office/drawing/2014/main" id="{5FF18BA3-29B7-4430-9516-94532C2392F1}"/>
                  </a:ext>
                </a:extLst>
              </p:cNvPr>
              <p:cNvCxnSpPr>
                <a:cxnSpLocks/>
                <a:stCxn id="749" idx="6"/>
                <a:endCxn id="755" idx="2"/>
              </p:cNvCxnSpPr>
              <p:nvPr/>
            </p:nvCxnSpPr>
            <p:spPr>
              <a:xfrm flipV="1">
                <a:off x="6122872" y="4964735"/>
                <a:ext cx="60007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線接點 841">
                <a:extLst>
                  <a:ext uri="{FF2B5EF4-FFF2-40B4-BE49-F238E27FC236}">
                    <a16:creationId xmlns:a16="http://schemas.microsoft.com/office/drawing/2014/main" id="{12414D50-1F09-4B62-A4B1-E756A7781F77}"/>
                  </a:ext>
                </a:extLst>
              </p:cNvPr>
              <p:cNvCxnSpPr>
                <a:cxnSpLocks/>
                <a:stCxn id="749" idx="6"/>
                <a:endCxn id="757" idx="2"/>
              </p:cNvCxnSpPr>
              <p:nvPr/>
            </p:nvCxnSpPr>
            <p:spPr>
              <a:xfrm flipV="1">
                <a:off x="6122872" y="5093249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線接點 842">
                <a:extLst>
                  <a:ext uri="{FF2B5EF4-FFF2-40B4-BE49-F238E27FC236}">
                    <a16:creationId xmlns:a16="http://schemas.microsoft.com/office/drawing/2014/main" id="{5CC9D8BF-3D19-46E5-9C21-CD406D219462}"/>
                  </a:ext>
                </a:extLst>
              </p:cNvPr>
              <p:cNvCxnSpPr>
                <a:cxnSpLocks/>
                <a:stCxn id="749" idx="6"/>
                <a:endCxn id="758" idx="2"/>
              </p:cNvCxnSpPr>
              <p:nvPr/>
            </p:nvCxnSpPr>
            <p:spPr>
              <a:xfrm flipV="1">
                <a:off x="6122872" y="5221763"/>
                <a:ext cx="603947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線接點 843">
                <a:extLst>
                  <a:ext uri="{FF2B5EF4-FFF2-40B4-BE49-F238E27FC236}">
                    <a16:creationId xmlns:a16="http://schemas.microsoft.com/office/drawing/2014/main" id="{2862E4C4-6830-42FC-BFD5-D53FA065F780}"/>
                  </a:ext>
                </a:extLst>
              </p:cNvPr>
              <p:cNvCxnSpPr>
                <a:cxnSpLocks/>
                <a:stCxn id="749" idx="6"/>
                <a:endCxn id="760" idx="2"/>
              </p:cNvCxnSpPr>
              <p:nvPr/>
            </p:nvCxnSpPr>
            <p:spPr>
              <a:xfrm flipV="1">
                <a:off x="6122872" y="5350277"/>
                <a:ext cx="600076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線接點 844">
                <a:extLst>
                  <a:ext uri="{FF2B5EF4-FFF2-40B4-BE49-F238E27FC236}">
                    <a16:creationId xmlns:a16="http://schemas.microsoft.com/office/drawing/2014/main" id="{DA8A2AA5-7C87-4B4B-A020-3EE9E8698D18}"/>
                  </a:ext>
                </a:extLst>
              </p:cNvPr>
              <p:cNvCxnSpPr>
                <a:cxnSpLocks/>
                <a:stCxn id="749" idx="6"/>
                <a:endCxn id="759" idx="2"/>
              </p:cNvCxnSpPr>
              <p:nvPr/>
            </p:nvCxnSpPr>
            <p:spPr>
              <a:xfrm>
                <a:off x="6122872" y="5353091"/>
                <a:ext cx="600076" cy="125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線接點 845">
                <a:extLst>
                  <a:ext uri="{FF2B5EF4-FFF2-40B4-BE49-F238E27FC236}">
                    <a16:creationId xmlns:a16="http://schemas.microsoft.com/office/drawing/2014/main" id="{4DA7AEF1-1788-4B7F-90AE-DA72210201B4}"/>
                  </a:ext>
                </a:extLst>
              </p:cNvPr>
              <p:cNvCxnSpPr>
                <a:cxnSpLocks/>
                <a:stCxn id="749" idx="6"/>
                <a:endCxn id="761" idx="2"/>
              </p:cNvCxnSpPr>
              <p:nvPr/>
            </p:nvCxnSpPr>
            <p:spPr>
              <a:xfrm>
                <a:off x="6122872" y="5353091"/>
                <a:ext cx="600076" cy="2542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線接點 846">
                <a:extLst>
                  <a:ext uri="{FF2B5EF4-FFF2-40B4-BE49-F238E27FC236}">
                    <a16:creationId xmlns:a16="http://schemas.microsoft.com/office/drawing/2014/main" id="{130FF6E0-D900-4360-B3F4-928C07BDF392}"/>
                  </a:ext>
                </a:extLst>
              </p:cNvPr>
              <p:cNvCxnSpPr>
                <a:cxnSpLocks/>
                <a:stCxn id="749" idx="6"/>
                <a:endCxn id="762" idx="2"/>
              </p:cNvCxnSpPr>
              <p:nvPr/>
            </p:nvCxnSpPr>
            <p:spPr>
              <a:xfrm>
                <a:off x="6122872" y="5353091"/>
                <a:ext cx="603947" cy="382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線接點 847">
                <a:extLst>
                  <a:ext uri="{FF2B5EF4-FFF2-40B4-BE49-F238E27FC236}">
                    <a16:creationId xmlns:a16="http://schemas.microsoft.com/office/drawing/2014/main" id="{B94FE7EA-3FD8-4F3F-87C4-FAD1E3F3E40B}"/>
                  </a:ext>
                </a:extLst>
              </p:cNvPr>
              <p:cNvCxnSpPr>
                <a:cxnSpLocks/>
                <a:stCxn id="750" idx="6"/>
                <a:endCxn id="752" idx="2"/>
              </p:cNvCxnSpPr>
              <p:nvPr/>
            </p:nvCxnSpPr>
            <p:spPr>
              <a:xfrm flipV="1">
                <a:off x="6126741" y="4302334"/>
                <a:ext cx="596206" cy="11792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線接點 848">
                <a:extLst>
                  <a:ext uri="{FF2B5EF4-FFF2-40B4-BE49-F238E27FC236}">
                    <a16:creationId xmlns:a16="http://schemas.microsoft.com/office/drawing/2014/main" id="{171586DF-AEF8-4E00-9E0F-87091BC0C688}"/>
                  </a:ext>
                </a:extLst>
              </p:cNvPr>
              <p:cNvCxnSpPr>
                <a:cxnSpLocks/>
                <a:stCxn id="750" idx="6"/>
                <a:endCxn id="751" idx="2"/>
              </p:cNvCxnSpPr>
              <p:nvPr/>
            </p:nvCxnSpPr>
            <p:spPr>
              <a:xfrm flipV="1">
                <a:off x="6126741" y="4430848"/>
                <a:ext cx="596206" cy="1050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線接點 849">
                <a:extLst>
                  <a:ext uri="{FF2B5EF4-FFF2-40B4-BE49-F238E27FC236}">
                    <a16:creationId xmlns:a16="http://schemas.microsoft.com/office/drawing/2014/main" id="{A027ADD3-55C5-47B6-953F-3678AA0DBAC7}"/>
                  </a:ext>
                </a:extLst>
              </p:cNvPr>
              <p:cNvCxnSpPr>
                <a:cxnSpLocks/>
                <a:stCxn id="750" idx="6"/>
                <a:endCxn id="753" idx="2"/>
              </p:cNvCxnSpPr>
              <p:nvPr/>
            </p:nvCxnSpPr>
            <p:spPr>
              <a:xfrm flipV="1">
                <a:off x="6126741" y="4559362"/>
                <a:ext cx="596206" cy="9222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線接點 850">
                <a:extLst>
                  <a:ext uri="{FF2B5EF4-FFF2-40B4-BE49-F238E27FC236}">
                    <a16:creationId xmlns:a16="http://schemas.microsoft.com/office/drawing/2014/main" id="{3E485015-10DE-489B-83DB-E1FA9FC257E3}"/>
                  </a:ext>
                </a:extLst>
              </p:cNvPr>
              <p:cNvCxnSpPr>
                <a:cxnSpLocks/>
                <a:stCxn id="750" idx="6"/>
                <a:endCxn id="754" idx="2"/>
              </p:cNvCxnSpPr>
              <p:nvPr/>
            </p:nvCxnSpPr>
            <p:spPr>
              <a:xfrm flipV="1">
                <a:off x="6126741" y="4687876"/>
                <a:ext cx="600076" cy="79372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線接點 851">
                <a:extLst>
                  <a:ext uri="{FF2B5EF4-FFF2-40B4-BE49-F238E27FC236}">
                    <a16:creationId xmlns:a16="http://schemas.microsoft.com/office/drawing/2014/main" id="{4C3E9512-08BA-4677-AAF2-D1018C7F1028}"/>
                  </a:ext>
                </a:extLst>
              </p:cNvPr>
              <p:cNvCxnSpPr>
                <a:cxnSpLocks/>
                <a:stCxn id="750" idx="6"/>
                <a:endCxn id="756" idx="2"/>
              </p:cNvCxnSpPr>
              <p:nvPr/>
            </p:nvCxnSpPr>
            <p:spPr>
              <a:xfrm flipV="1">
                <a:off x="6126741" y="4836221"/>
                <a:ext cx="596206" cy="6453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線接點 852">
                <a:extLst>
                  <a:ext uri="{FF2B5EF4-FFF2-40B4-BE49-F238E27FC236}">
                    <a16:creationId xmlns:a16="http://schemas.microsoft.com/office/drawing/2014/main" id="{1BDEA6CD-FEB0-437E-BFAD-0F5605248ADD}"/>
                  </a:ext>
                </a:extLst>
              </p:cNvPr>
              <p:cNvCxnSpPr>
                <a:cxnSpLocks/>
                <a:stCxn id="750" idx="6"/>
                <a:endCxn id="755" idx="2"/>
              </p:cNvCxnSpPr>
              <p:nvPr/>
            </p:nvCxnSpPr>
            <p:spPr>
              <a:xfrm flipV="1">
                <a:off x="6126741" y="4964735"/>
                <a:ext cx="596206" cy="5168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線接點 853">
                <a:extLst>
                  <a:ext uri="{FF2B5EF4-FFF2-40B4-BE49-F238E27FC236}">
                    <a16:creationId xmlns:a16="http://schemas.microsoft.com/office/drawing/2014/main" id="{BAC526D4-FA02-428E-AB45-889265BB297B}"/>
                  </a:ext>
                </a:extLst>
              </p:cNvPr>
              <p:cNvCxnSpPr>
                <a:cxnSpLocks/>
                <a:stCxn id="750" idx="6"/>
                <a:endCxn id="757" idx="2"/>
              </p:cNvCxnSpPr>
              <p:nvPr/>
            </p:nvCxnSpPr>
            <p:spPr>
              <a:xfrm flipV="1">
                <a:off x="6126741" y="5093249"/>
                <a:ext cx="596206" cy="3883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線接點 854">
                <a:extLst>
                  <a:ext uri="{FF2B5EF4-FFF2-40B4-BE49-F238E27FC236}">
                    <a16:creationId xmlns:a16="http://schemas.microsoft.com/office/drawing/2014/main" id="{531E5086-82A8-4AC4-A425-351202719F12}"/>
                  </a:ext>
                </a:extLst>
              </p:cNvPr>
              <p:cNvCxnSpPr>
                <a:cxnSpLocks/>
                <a:stCxn id="750" idx="6"/>
                <a:endCxn id="758" idx="2"/>
              </p:cNvCxnSpPr>
              <p:nvPr/>
            </p:nvCxnSpPr>
            <p:spPr>
              <a:xfrm flipV="1">
                <a:off x="6126741" y="5221763"/>
                <a:ext cx="600076" cy="2598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線接點 855">
                <a:extLst>
                  <a:ext uri="{FF2B5EF4-FFF2-40B4-BE49-F238E27FC236}">
                    <a16:creationId xmlns:a16="http://schemas.microsoft.com/office/drawing/2014/main" id="{CDD215D2-3D21-41E1-9AD5-946535DAE8EA}"/>
                  </a:ext>
                </a:extLst>
              </p:cNvPr>
              <p:cNvCxnSpPr>
                <a:cxnSpLocks/>
                <a:stCxn id="750" idx="6"/>
                <a:endCxn id="760" idx="2"/>
              </p:cNvCxnSpPr>
              <p:nvPr/>
            </p:nvCxnSpPr>
            <p:spPr>
              <a:xfrm flipV="1">
                <a:off x="6126741" y="5350277"/>
                <a:ext cx="596206" cy="131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線接點 856">
                <a:extLst>
                  <a:ext uri="{FF2B5EF4-FFF2-40B4-BE49-F238E27FC236}">
                    <a16:creationId xmlns:a16="http://schemas.microsoft.com/office/drawing/2014/main" id="{FB1F43EE-13E4-4807-985A-AA74D98D86EF}"/>
                  </a:ext>
                </a:extLst>
              </p:cNvPr>
              <p:cNvCxnSpPr>
                <a:cxnSpLocks/>
                <a:stCxn id="750" idx="6"/>
                <a:endCxn id="759" idx="2"/>
              </p:cNvCxnSpPr>
              <p:nvPr/>
            </p:nvCxnSpPr>
            <p:spPr>
              <a:xfrm flipV="1">
                <a:off x="6126741" y="5478791"/>
                <a:ext cx="596206" cy="2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線接點 857">
                <a:extLst>
                  <a:ext uri="{FF2B5EF4-FFF2-40B4-BE49-F238E27FC236}">
                    <a16:creationId xmlns:a16="http://schemas.microsoft.com/office/drawing/2014/main" id="{CA904C63-22F5-4FFE-8DEF-3F2D5F3F7204}"/>
                  </a:ext>
                </a:extLst>
              </p:cNvPr>
              <p:cNvCxnSpPr>
                <a:cxnSpLocks/>
                <a:stCxn id="750" idx="6"/>
                <a:endCxn id="761" idx="2"/>
              </p:cNvCxnSpPr>
              <p:nvPr/>
            </p:nvCxnSpPr>
            <p:spPr>
              <a:xfrm>
                <a:off x="6126741" y="5481605"/>
                <a:ext cx="596206" cy="125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線接點 858">
                <a:extLst>
                  <a:ext uri="{FF2B5EF4-FFF2-40B4-BE49-F238E27FC236}">
                    <a16:creationId xmlns:a16="http://schemas.microsoft.com/office/drawing/2014/main" id="{11C7648B-47B7-4383-8BEC-A2AED641AD0F}"/>
                  </a:ext>
                </a:extLst>
              </p:cNvPr>
              <p:cNvCxnSpPr>
                <a:cxnSpLocks/>
                <a:stCxn id="750" idx="6"/>
                <a:endCxn id="762" idx="2"/>
              </p:cNvCxnSpPr>
              <p:nvPr/>
            </p:nvCxnSpPr>
            <p:spPr>
              <a:xfrm>
                <a:off x="6126741" y="5481605"/>
                <a:ext cx="600076" cy="2542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線接點 859">
                <a:extLst>
                  <a:ext uri="{FF2B5EF4-FFF2-40B4-BE49-F238E27FC236}">
                    <a16:creationId xmlns:a16="http://schemas.microsoft.com/office/drawing/2014/main" id="{DB9FD549-1368-4514-BCD6-71FFB882A276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302334"/>
                <a:ext cx="592335" cy="6928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線接點 860">
                <a:extLst>
                  <a:ext uri="{FF2B5EF4-FFF2-40B4-BE49-F238E27FC236}">
                    <a16:creationId xmlns:a16="http://schemas.microsoft.com/office/drawing/2014/main" id="{EBD6C116-9473-4C3E-8F9E-3BB6A1218783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430848"/>
                <a:ext cx="592335" cy="5643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線接點 861">
                <a:extLst>
                  <a:ext uri="{FF2B5EF4-FFF2-40B4-BE49-F238E27FC236}">
                    <a16:creationId xmlns:a16="http://schemas.microsoft.com/office/drawing/2014/main" id="{F82DFEB6-408E-40A7-81FC-AEC1D2A8AF57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559363"/>
                <a:ext cx="592335" cy="4357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線接點 862">
                <a:extLst>
                  <a:ext uri="{FF2B5EF4-FFF2-40B4-BE49-F238E27FC236}">
                    <a16:creationId xmlns:a16="http://schemas.microsoft.com/office/drawing/2014/main" id="{F4810CA5-4F2A-4422-AEC0-FD786C26C1EB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687877"/>
                <a:ext cx="592335" cy="3072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線接點 863">
                <a:extLst>
                  <a:ext uri="{FF2B5EF4-FFF2-40B4-BE49-F238E27FC236}">
                    <a16:creationId xmlns:a16="http://schemas.microsoft.com/office/drawing/2014/main" id="{6307AD45-F46D-472F-8B95-8B2CF6C08FC8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836221"/>
                <a:ext cx="592335" cy="15893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線接點 864">
                <a:extLst>
                  <a:ext uri="{FF2B5EF4-FFF2-40B4-BE49-F238E27FC236}">
                    <a16:creationId xmlns:a16="http://schemas.microsoft.com/office/drawing/2014/main" id="{A0FDA0C3-FF2F-4F3B-90A7-457595F0EB0B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 flipV="1">
                <a:off x="6914777" y="4964735"/>
                <a:ext cx="592335" cy="304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線接點 865">
                <a:extLst>
                  <a:ext uri="{FF2B5EF4-FFF2-40B4-BE49-F238E27FC236}">
                    <a16:creationId xmlns:a16="http://schemas.microsoft.com/office/drawing/2014/main" id="{43E1C866-B37F-4B51-A902-829DEA32D845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7" y="4995155"/>
                <a:ext cx="592335" cy="980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線接點 866">
                <a:extLst>
                  <a:ext uri="{FF2B5EF4-FFF2-40B4-BE49-F238E27FC236}">
                    <a16:creationId xmlns:a16="http://schemas.microsoft.com/office/drawing/2014/main" id="{E30D0FCC-F2D6-4A32-A5DB-E37F27FC1E14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7" y="4995155"/>
                <a:ext cx="592335" cy="2266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線接點 867">
                <a:extLst>
                  <a:ext uri="{FF2B5EF4-FFF2-40B4-BE49-F238E27FC236}">
                    <a16:creationId xmlns:a16="http://schemas.microsoft.com/office/drawing/2014/main" id="{9E37CF3E-BD57-4941-89BA-1507F7798213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7" y="4995155"/>
                <a:ext cx="592335" cy="35512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線接點 868">
                <a:extLst>
                  <a:ext uri="{FF2B5EF4-FFF2-40B4-BE49-F238E27FC236}">
                    <a16:creationId xmlns:a16="http://schemas.microsoft.com/office/drawing/2014/main" id="{288186AD-5AD1-47EB-848D-419A09C8DA94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7" y="4995155"/>
                <a:ext cx="592335" cy="4836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線接點 869">
                <a:extLst>
                  <a:ext uri="{FF2B5EF4-FFF2-40B4-BE49-F238E27FC236}">
                    <a16:creationId xmlns:a16="http://schemas.microsoft.com/office/drawing/2014/main" id="{8EE8369E-F8C2-41A9-AA23-B46B8763117D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8" y="4995155"/>
                <a:ext cx="592334" cy="6121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線接點 870">
                <a:extLst>
                  <a:ext uri="{FF2B5EF4-FFF2-40B4-BE49-F238E27FC236}">
                    <a16:creationId xmlns:a16="http://schemas.microsoft.com/office/drawing/2014/main" id="{920F53DA-1C0F-44D4-8EDF-CFD316726BFE}"/>
                  </a:ext>
                </a:extLst>
              </p:cNvPr>
              <p:cNvCxnSpPr>
                <a:cxnSpLocks/>
                <a:stCxn id="763" idx="2"/>
              </p:cNvCxnSpPr>
              <p:nvPr/>
            </p:nvCxnSpPr>
            <p:spPr>
              <a:xfrm flipH="1">
                <a:off x="6914777" y="4995155"/>
                <a:ext cx="592335" cy="7406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2" name="直線接點 871">
              <a:extLst>
                <a:ext uri="{FF2B5EF4-FFF2-40B4-BE49-F238E27FC236}">
                  <a16:creationId xmlns:a16="http://schemas.microsoft.com/office/drawing/2014/main" id="{2867F09C-868D-40C0-90DE-C125E656FC18}"/>
                </a:ext>
              </a:extLst>
            </p:cNvPr>
            <p:cNvCxnSpPr>
              <a:cxnSpLocks/>
              <a:endCxn id="744" idx="2"/>
            </p:cNvCxnSpPr>
            <p:nvPr/>
          </p:nvCxnSpPr>
          <p:spPr>
            <a:xfrm>
              <a:off x="5665240" y="4498457"/>
              <a:ext cx="269672" cy="130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線接點 872">
              <a:extLst>
                <a:ext uri="{FF2B5EF4-FFF2-40B4-BE49-F238E27FC236}">
                  <a16:creationId xmlns:a16="http://schemas.microsoft.com/office/drawing/2014/main" id="{E1EB31E5-3191-419F-86FA-F7D1C36BE0F1}"/>
                </a:ext>
              </a:extLst>
            </p:cNvPr>
            <p:cNvCxnSpPr>
              <a:cxnSpLocks/>
              <a:endCxn id="750" idx="2"/>
            </p:cNvCxnSpPr>
            <p:nvPr/>
          </p:nvCxnSpPr>
          <p:spPr>
            <a:xfrm flipV="1">
              <a:off x="5680382" y="5749073"/>
              <a:ext cx="258401" cy="632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線接點 873">
              <a:extLst>
                <a:ext uri="{FF2B5EF4-FFF2-40B4-BE49-F238E27FC236}">
                  <a16:creationId xmlns:a16="http://schemas.microsoft.com/office/drawing/2014/main" id="{FCB16E01-B77D-4CD7-9971-E5EB13B90444}"/>
                </a:ext>
              </a:extLst>
            </p:cNvPr>
            <p:cNvCxnSpPr>
              <a:cxnSpLocks/>
              <a:endCxn id="743" idx="2"/>
            </p:cNvCxnSpPr>
            <p:nvPr/>
          </p:nvCxnSpPr>
          <p:spPr>
            <a:xfrm>
              <a:off x="5661025" y="4610100"/>
              <a:ext cx="273887" cy="1754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線接點 874">
              <a:extLst>
                <a:ext uri="{FF2B5EF4-FFF2-40B4-BE49-F238E27FC236}">
                  <a16:creationId xmlns:a16="http://schemas.microsoft.com/office/drawing/2014/main" id="{5CDB35FC-351D-4A15-AD31-9B6A7BB62517}"/>
                </a:ext>
              </a:extLst>
            </p:cNvPr>
            <p:cNvCxnSpPr>
              <a:cxnSpLocks/>
              <a:endCxn id="745" idx="2"/>
            </p:cNvCxnSpPr>
            <p:nvPr/>
          </p:nvCxnSpPr>
          <p:spPr>
            <a:xfrm>
              <a:off x="5657850" y="4711700"/>
              <a:ext cx="277062" cy="2304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線接點 875">
              <a:extLst>
                <a:ext uri="{FF2B5EF4-FFF2-40B4-BE49-F238E27FC236}">
                  <a16:creationId xmlns:a16="http://schemas.microsoft.com/office/drawing/2014/main" id="{7A0AB1DF-8B84-419A-83AB-0903FA176581}"/>
                </a:ext>
              </a:extLst>
            </p:cNvPr>
            <p:cNvCxnSpPr>
              <a:cxnSpLocks/>
              <a:stCxn id="716" idx="3"/>
              <a:endCxn id="746" idx="2"/>
            </p:cNvCxnSpPr>
            <p:nvPr/>
          </p:nvCxnSpPr>
          <p:spPr>
            <a:xfrm>
              <a:off x="5653500" y="4809314"/>
              <a:ext cx="285283" cy="2893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線接點 876">
              <a:extLst>
                <a:ext uri="{FF2B5EF4-FFF2-40B4-BE49-F238E27FC236}">
                  <a16:creationId xmlns:a16="http://schemas.microsoft.com/office/drawing/2014/main" id="{E563F885-49A8-4215-BF99-636701A045BF}"/>
                </a:ext>
              </a:extLst>
            </p:cNvPr>
            <p:cNvCxnSpPr>
              <a:cxnSpLocks/>
              <a:endCxn id="748" idx="2"/>
            </p:cNvCxnSpPr>
            <p:nvPr/>
          </p:nvCxnSpPr>
          <p:spPr>
            <a:xfrm>
              <a:off x="5661025" y="4911725"/>
              <a:ext cx="273887" cy="3676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線接點 877">
              <a:extLst>
                <a:ext uri="{FF2B5EF4-FFF2-40B4-BE49-F238E27FC236}">
                  <a16:creationId xmlns:a16="http://schemas.microsoft.com/office/drawing/2014/main" id="{C81D215E-A5DE-4D80-9BC7-4DE8542EA62D}"/>
                </a:ext>
              </a:extLst>
            </p:cNvPr>
            <p:cNvCxnSpPr>
              <a:cxnSpLocks/>
              <a:endCxn id="747" idx="2"/>
            </p:cNvCxnSpPr>
            <p:nvPr/>
          </p:nvCxnSpPr>
          <p:spPr>
            <a:xfrm>
              <a:off x="5666715" y="5118791"/>
              <a:ext cx="268197" cy="317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9" name="文字方塊 878">
              <a:extLst>
                <a:ext uri="{FF2B5EF4-FFF2-40B4-BE49-F238E27FC236}">
                  <a16:creationId xmlns:a16="http://schemas.microsoft.com/office/drawing/2014/main" id="{D4140C4C-0067-49B9-9D11-E914DD4165C5}"/>
                </a:ext>
              </a:extLst>
            </p:cNvPr>
            <p:cNvSpPr txBox="1"/>
            <p:nvPr/>
          </p:nvSpPr>
          <p:spPr>
            <a:xfrm>
              <a:off x="7205967" y="5876104"/>
              <a:ext cx="7553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0" name="橢圓 879">
              <a:extLst>
                <a:ext uri="{FF2B5EF4-FFF2-40B4-BE49-F238E27FC236}">
                  <a16:creationId xmlns:a16="http://schemas.microsoft.com/office/drawing/2014/main" id="{FC2E7266-0AEF-4487-987C-11360AC5D51B}"/>
                </a:ext>
              </a:extLst>
            </p:cNvPr>
            <p:cNvSpPr/>
            <p:nvPr/>
          </p:nvSpPr>
          <p:spPr>
            <a:xfrm>
              <a:off x="4322380" y="5147887"/>
              <a:ext cx="93980" cy="46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1" name="橢圓 880">
              <a:extLst>
                <a:ext uri="{FF2B5EF4-FFF2-40B4-BE49-F238E27FC236}">
                  <a16:creationId xmlns:a16="http://schemas.microsoft.com/office/drawing/2014/main" id="{5D95023E-8360-467F-81EE-81E22D41791E}"/>
                </a:ext>
              </a:extLst>
            </p:cNvPr>
            <p:cNvSpPr/>
            <p:nvPr/>
          </p:nvSpPr>
          <p:spPr>
            <a:xfrm>
              <a:off x="4460686" y="5147887"/>
              <a:ext cx="93980" cy="46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2" name="橢圓 881">
              <a:extLst>
                <a:ext uri="{FF2B5EF4-FFF2-40B4-BE49-F238E27FC236}">
                  <a16:creationId xmlns:a16="http://schemas.microsoft.com/office/drawing/2014/main" id="{40715647-C974-4DA3-8642-39247F2CE1F9}"/>
                </a:ext>
              </a:extLst>
            </p:cNvPr>
            <p:cNvSpPr/>
            <p:nvPr/>
          </p:nvSpPr>
          <p:spPr>
            <a:xfrm>
              <a:off x="4598992" y="5147887"/>
              <a:ext cx="93980" cy="464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F08274F-B6D2-4D0F-97DB-176305A8DF6A}"/>
              </a:ext>
            </a:extLst>
          </p:cNvPr>
          <p:cNvSpPr/>
          <p:nvPr/>
        </p:nvSpPr>
        <p:spPr>
          <a:xfrm>
            <a:off x="3182280" y="4439707"/>
            <a:ext cx="2308655" cy="1119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unit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3" name="向右箭號 154">
            <a:extLst>
              <a:ext uri="{FF2B5EF4-FFF2-40B4-BE49-F238E27FC236}">
                <a16:creationId xmlns:a16="http://schemas.microsoft.com/office/drawing/2014/main" id="{C9803592-32A5-4BC0-927C-D6A7F89CCF5B}"/>
              </a:ext>
            </a:extLst>
          </p:cNvPr>
          <p:cNvSpPr/>
          <p:nvPr/>
        </p:nvSpPr>
        <p:spPr>
          <a:xfrm>
            <a:off x="5544598" y="4745305"/>
            <a:ext cx="394880" cy="54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箭號: 弧形上彎 16">
            <a:extLst>
              <a:ext uri="{FF2B5EF4-FFF2-40B4-BE49-F238E27FC236}">
                <a16:creationId xmlns:a16="http://schemas.microsoft.com/office/drawing/2014/main" id="{678A9ADD-655B-496A-AA07-0B04FE924259}"/>
              </a:ext>
            </a:extLst>
          </p:cNvPr>
          <p:cNvSpPr/>
          <p:nvPr/>
        </p:nvSpPr>
        <p:spPr>
          <a:xfrm flipH="1">
            <a:off x="3149358" y="5585133"/>
            <a:ext cx="2308653" cy="338554"/>
          </a:xfrm>
          <a:prstGeom prst="curvedUpArrow">
            <a:avLst>
              <a:gd name="adj1" fmla="val 25000"/>
              <a:gd name="adj2" fmla="val 79732"/>
              <a:gd name="adj3" fmla="val 223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85" name="文字方塊 884">
            <a:extLst>
              <a:ext uri="{FF2B5EF4-FFF2-40B4-BE49-F238E27FC236}">
                <a16:creationId xmlns:a16="http://schemas.microsoft.com/office/drawing/2014/main" id="{51312725-FE2F-4208-92B7-D8724A6D207E}"/>
              </a:ext>
            </a:extLst>
          </p:cNvPr>
          <p:cNvSpPr txBox="1"/>
          <p:nvPr/>
        </p:nvSpPr>
        <p:spPr>
          <a:xfrm>
            <a:off x="3782172" y="5519003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History/State</a:t>
            </a:r>
            <a:endParaRPr kumimoji="1"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6" name="向右箭號 154">
            <a:extLst>
              <a:ext uri="{FF2B5EF4-FFF2-40B4-BE49-F238E27FC236}">
                <a16:creationId xmlns:a16="http://schemas.microsoft.com/office/drawing/2014/main" id="{25D9155C-274B-44DF-BCA1-D5B14487257F}"/>
              </a:ext>
            </a:extLst>
          </p:cNvPr>
          <p:cNvSpPr/>
          <p:nvPr/>
        </p:nvSpPr>
        <p:spPr>
          <a:xfrm>
            <a:off x="2715168" y="4742942"/>
            <a:ext cx="394880" cy="545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7" name="右大括弧 886">
            <a:extLst>
              <a:ext uri="{FF2B5EF4-FFF2-40B4-BE49-F238E27FC236}">
                <a16:creationId xmlns:a16="http://schemas.microsoft.com/office/drawing/2014/main" id="{473DADD9-6BFD-4F1D-898A-630EAFA301DA}"/>
              </a:ext>
            </a:extLst>
          </p:cNvPr>
          <p:cNvSpPr/>
          <p:nvPr/>
        </p:nvSpPr>
        <p:spPr>
          <a:xfrm rot="5400000">
            <a:off x="6777979" y="2526489"/>
            <a:ext cx="74023" cy="1760158"/>
          </a:xfrm>
          <a:prstGeom prst="rightBrace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8" name="文字方塊 887">
            <a:extLst>
              <a:ext uri="{FF2B5EF4-FFF2-40B4-BE49-F238E27FC236}">
                <a16:creationId xmlns:a16="http://schemas.microsoft.com/office/drawing/2014/main" id="{F79FB24F-877C-4B34-B1A4-8B199CD838BE}"/>
              </a:ext>
            </a:extLst>
          </p:cNvPr>
          <p:cNvSpPr txBox="1"/>
          <p:nvPr/>
        </p:nvSpPr>
        <p:spPr>
          <a:xfrm>
            <a:off x="5562134" y="3707769"/>
            <a:ext cx="253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or Regression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9" name="右大括弧 888">
            <a:extLst>
              <a:ext uri="{FF2B5EF4-FFF2-40B4-BE49-F238E27FC236}">
                <a16:creationId xmlns:a16="http://schemas.microsoft.com/office/drawing/2014/main" id="{6AC9D890-69D3-4A9A-9950-1CAB8B8A616E}"/>
              </a:ext>
            </a:extLst>
          </p:cNvPr>
          <p:cNvSpPr/>
          <p:nvPr/>
        </p:nvSpPr>
        <p:spPr>
          <a:xfrm rot="5400000">
            <a:off x="6767195" y="5260803"/>
            <a:ext cx="74023" cy="1760158"/>
          </a:xfrm>
          <a:prstGeom prst="rightBrace">
            <a:avLst/>
          </a:prstGeom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0" name="文字方塊 889">
            <a:extLst>
              <a:ext uri="{FF2B5EF4-FFF2-40B4-BE49-F238E27FC236}">
                <a16:creationId xmlns:a16="http://schemas.microsoft.com/office/drawing/2014/main" id="{1FC68E43-C846-4FBD-AF28-E66F34E375FD}"/>
              </a:ext>
            </a:extLst>
          </p:cNvPr>
          <p:cNvSpPr txBox="1"/>
          <p:nvPr/>
        </p:nvSpPr>
        <p:spPr>
          <a:xfrm>
            <a:off x="5551350" y="6442083"/>
            <a:ext cx="2531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or Regression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30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90" grpId="0" animBg="1"/>
      <p:bldP spid="491" grpId="0"/>
      <p:bldP spid="494" grpId="0"/>
      <p:bldP spid="519" grpId="0" animBg="1"/>
      <p:bldP spid="520" grpId="0" animBg="1"/>
      <p:bldP spid="521" grpId="0" animBg="1"/>
      <p:bldP spid="522" grpId="0" animBg="1"/>
      <p:bldP spid="523" grpId="0" animBg="1"/>
      <p:bldP spid="524" grpId="0" animBg="1"/>
      <p:bldP spid="525" grpId="0" animBg="1"/>
      <p:bldP spid="526" grpId="0" animBg="1"/>
      <p:bldP spid="527" grpId="0" animBg="1"/>
      <p:bldP spid="528" grpId="0" animBg="1"/>
      <p:bldP spid="529" grpId="0" animBg="1"/>
      <p:bldP spid="530" grpId="0" animBg="1"/>
      <p:bldP spid="531" grpId="0" animBg="1"/>
      <p:bldP spid="532" grpId="0" animBg="1"/>
      <p:bldP spid="533" grpId="0" animBg="1"/>
      <p:bldP spid="534" grpId="0" animBg="1"/>
      <p:bldP spid="535" grpId="0" animBg="1"/>
      <p:bldP spid="536" grpId="0" animBg="1"/>
      <p:bldP spid="537" grpId="0" animBg="1"/>
      <p:bldP spid="538" grpId="0" animBg="1"/>
      <p:bldP spid="539" grpId="0" animBg="1"/>
      <p:bldP spid="672" grpId="0"/>
      <p:bldP spid="673" grpId="0" animBg="1"/>
      <p:bldP spid="674" grpId="0"/>
      <p:bldP spid="16" grpId="0" animBg="1"/>
      <p:bldP spid="883" grpId="0" animBg="1"/>
      <p:bldP spid="17" grpId="0" animBg="1"/>
      <p:bldP spid="885" grpId="0"/>
      <p:bldP spid="886" grpId="0" animBg="1"/>
      <p:bldP spid="887" grpId="0" animBg="1"/>
      <p:bldP spid="888" grpId="0"/>
      <p:bldP spid="889" grpId="0" animBg="1"/>
      <p:bldP spid="89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C8B10E3A-DE6F-4BD2-A55D-7E8BEE5FF128}"/>
              </a:ext>
            </a:extLst>
          </p:cNvPr>
          <p:cNvGraphicFramePr>
            <a:graphicFrameLocks noGrp="1"/>
          </p:cNvGraphicFramePr>
          <p:nvPr/>
        </p:nvGraphicFramePr>
        <p:xfrm>
          <a:off x="8161040" y="2242831"/>
          <a:ext cx="3657600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45FA0157-F1A3-43F5-B89A-E2695C0ED756}"/>
              </a:ext>
            </a:extLst>
          </p:cNvPr>
          <p:cNvGraphicFramePr>
            <a:graphicFrameLocks noGrp="1"/>
          </p:cNvGraphicFramePr>
          <p:nvPr/>
        </p:nvGraphicFramePr>
        <p:xfrm>
          <a:off x="224235" y="2242831"/>
          <a:ext cx="3657598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514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1736093317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75609144"/>
                    </a:ext>
                  </a:extLst>
                </a:gridCol>
              </a:tblGrid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45680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26973"/>
                  </a:ext>
                </a:extLst>
              </a:tr>
            </a:tbl>
          </a:graphicData>
        </a:graphic>
      </p:graphicFrame>
      <p:pic>
        <p:nvPicPr>
          <p:cNvPr id="89" name="Picture 2" descr="PolarPro Variable ND Filter - Peter Mckinnon Edition PMVND">
            <a:extLst>
              <a:ext uri="{FF2B5EF4-FFF2-40B4-BE49-F238E27FC236}">
                <a16:creationId xmlns:a16="http://schemas.microsoft.com/office/drawing/2014/main" id="{AF4B0A6D-2998-4724-8B2D-BA537FA5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84" y="808522"/>
            <a:ext cx="2252834" cy="22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5E88847F-CCC9-4E0E-977A-9C5E68559BF3}"/>
              </a:ext>
            </a:extLst>
          </p:cNvPr>
          <p:cNvSpPr/>
          <p:nvPr/>
        </p:nvSpPr>
        <p:spPr>
          <a:xfrm>
            <a:off x="1362913" y="5433696"/>
            <a:ext cx="578498" cy="3621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13D4B35-10B0-4FAF-964E-4E60DFFC7D3E}"/>
              </a:ext>
            </a:extLst>
          </p:cNvPr>
          <p:cNvSpPr txBox="1"/>
          <p:nvPr/>
        </p:nvSpPr>
        <p:spPr>
          <a:xfrm>
            <a:off x="2088810" y="5433696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value:0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C08C022-8F04-40D5-A32D-9CF415153A04}"/>
              </a:ext>
            </a:extLst>
          </p:cNvPr>
          <p:cNvSpPr/>
          <p:nvPr/>
        </p:nvSpPr>
        <p:spPr>
          <a:xfrm>
            <a:off x="1362913" y="6147680"/>
            <a:ext cx="578498" cy="3621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E6EDE567-A311-4F66-9695-0950E55672A5}"/>
              </a:ext>
            </a:extLst>
          </p:cNvPr>
          <p:cNvSpPr txBox="1"/>
          <p:nvPr/>
        </p:nvSpPr>
        <p:spPr>
          <a:xfrm>
            <a:off x="2088810" y="61316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value:50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CAFE7D8-20CC-4CBD-BA43-21D42DDA79C3}"/>
              </a:ext>
            </a:extLst>
          </p:cNvPr>
          <p:cNvSpPr/>
          <p:nvPr/>
        </p:nvSpPr>
        <p:spPr>
          <a:xfrm>
            <a:off x="224234" y="2242831"/>
            <a:ext cx="1566465" cy="1462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8C90C4E-74D5-4744-88DF-4C9B36ED78FC}"/>
              </a:ext>
            </a:extLst>
          </p:cNvPr>
          <p:cNvSpPr/>
          <p:nvPr/>
        </p:nvSpPr>
        <p:spPr>
          <a:xfrm>
            <a:off x="8161041" y="2242830"/>
            <a:ext cx="735310" cy="744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箭號: 弧形下彎 100">
            <a:extLst>
              <a:ext uri="{FF2B5EF4-FFF2-40B4-BE49-F238E27FC236}">
                <a16:creationId xmlns:a16="http://schemas.microsoft.com/office/drawing/2014/main" id="{1FF6F1F4-6332-451D-B0C6-0C82AAF09D57}"/>
              </a:ext>
            </a:extLst>
          </p:cNvPr>
          <p:cNvSpPr/>
          <p:nvPr/>
        </p:nvSpPr>
        <p:spPr>
          <a:xfrm>
            <a:off x="1790699" y="2526355"/>
            <a:ext cx="3782616" cy="731520"/>
          </a:xfrm>
          <a:prstGeom prst="curvedDownArrow">
            <a:avLst>
              <a:gd name="adj1" fmla="val 0"/>
              <a:gd name="adj2" fmla="val 22528"/>
              <a:gd name="adj3" fmla="val 1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4" name="箭號: 彎曲 103">
            <a:extLst>
              <a:ext uri="{FF2B5EF4-FFF2-40B4-BE49-F238E27FC236}">
                <a16:creationId xmlns:a16="http://schemas.microsoft.com/office/drawing/2014/main" id="{55FF0AA4-E13D-4167-BA46-39821666863B}"/>
              </a:ext>
            </a:extLst>
          </p:cNvPr>
          <p:cNvSpPr/>
          <p:nvPr/>
        </p:nvSpPr>
        <p:spPr>
          <a:xfrm>
            <a:off x="6511939" y="2533649"/>
            <a:ext cx="1649100" cy="724226"/>
          </a:xfrm>
          <a:prstGeom prst="bentArrow">
            <a:avLst>
              <a:gd name="adj1" fmla="val 1478"/>
              <a:gd name="adj2" fmla="val 12390"/>
              <a:gd name="adj3" fmla="val 2438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E4A68785-DF17-4877-8C7F-74604B0FE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709854"/>
              </p:ext>
            </p:extLst>
          </p:nvPr>
        </p:nvGraphicFramePr>
        <p:xfrm>
          <a:off x="4821237" y="3263644"/>
          <a:ext cx="254952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842">
                  <a:extLst>
                    <a:ext uri="{9D8B030D-6E8A-4147-A177-3AD203B41FA5}">
                      <a16:colId xmlns:a16="http://schemas.microsoft.com/office/drawing/2014/main" val="3926755167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217528651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85829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5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23240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AF7F8F69-C8E5-49C6-A71D-F400B438CA81}"/>
              </a:ext>
            </a:extLst>
          </p:cNvPr>
          <p:cNvSpPr txBox="1"/>
          <p:nvPr/>
        </p:nvSpPr>
        <p:spPr>
          <a:xfrm>
            <a:off x="4341315" y="4615078"/>
            <a:ext cx="35509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979BFA-DFB9-4E5F-BCF8-FC598683CFEE}"/>
              </a:ext>
            </a:extLst>
          </p:cNvPr>
          <p:cNvSpPr/>
          <p:nvPr/>
        </p:nvSpPr>
        <p:spPr>
          <a:xfrm>
            <a:off x="2842810" y="1739170"/>
            <a:ext cx="1978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6F989E1-9C0B-4C8C-B0F4-D6861B3529FD}"/>
              </a:ext>
            </a:extLst>
          </p:cNvPr>
          <p:cNvSpPr/>
          <p:nvPr/>
        </p:nvSpPr>
        <p:spPr>
          <a:xfrm>
            <a:off x="6706853" y="1642551"/>
            <a:ext cx="24737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(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6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03" grpId="0" animBg="1"/>
      <p:bldP spid="101" grpId="0" animBg="1"/>
      <p:bldP spid="104" grpId="0" animBg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C242117D-4EBF-4FEE-AB74-1CE451A61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699013"/>
              </p:ext>
            </p:extLst>
          </p:nvPr>
        </p:nvGraphicFramePr>
        <p:xfrm>
          <a:off x="8161040" y="2242831"/>
          <a:ext cx="3657600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45FA0157-F1A3-43F5-B89A-E2695C0ED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147135"/>
              </p:ext>
            </p:extLst>
          </p:nvPr>
        </p:nvGraphicFramePr>
        <p:xfrm>
          <a:off x="224235" y="2242831"/>
          <a:ext cx="3657598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514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1736093317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75609144"/>
                    </a:ext>
                  </a:extLst>
                </a:gridCol>
              </a:tblGrid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45680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26973"/>
                  </a:ext>
                </a:extLst>
              </a:tr>
            </a:tbl>
          </a:graphicData>
        </a:graphic>
      </p:graphicFrame>
      <p:pic>
        <p:nvPicPr>
          <p:cNvPr id="89" name="Picture 2" descr="PolarPro Variable ND Filter - Peter Mckinnon Edition PMVND">
            <a:extLst>
              <a:ext uri="{FF2B5EF4-FFF2-40B4-BE49-F238E27FC236}">
                <a16:creationId xmlns:a16="http://schemas.microsoft.com/office/drawing/2014/main" id="{AF4B0A6D-2998-4724-8B2D-BA537FA5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84" y="808522"/>
            <a:ext cx="2252834" cy="22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5E88847F-CCC9-4E0E-977A-9C5E68559BF3}"/>
              </a:ext>
            </a:extLst>
          </p:cNvPr>
          <p:cNvSpPr/>
          <p:nvPr/>
        </p:nvSpPr>
        <p:spPr>
          <a:xfrm>
            <a:off x="1362913" y="5433696"/>
            <a:ext cx="578498" cy="3621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13D4B35-10B0-4FAF-964E-4E60DFFC7D3E}"/>
              </a:ext>
            </a:extLst>
          </p:cNvPr>
          <p:cNvSpPr txBox="1"/>
          <p:nvPr/>
        </p:nvSpPr>
        <p:spPr>
          <a:xfrm>
            <a:off x="2088810" y="5433696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value:0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C08C022-8F04-40D5-A32D-9CF415153A04}"/>
              </a:ext>
            </a:extLst>
          </p:cNvPr>
          <p:cNvSpPr/>
          <p:nvPr/>
        </p:nvSpPr>
        <p:spPr>
          <a:xfrm>
            <a:off x="1362913" y="6147680"/>
            <a:ext cx="578498" cy="3621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E6EDE567-A311-4F66-9695-0950E55672A5}"/>
              </a:ext>
            </a:extLst>
          </p:cNvPr>
          <p:cNvSpPr txBox="1"/>
          <p:nvPr/>
        </p:nvSpPr>
        <p:spPr>
          <a:xfrm>
            <a:off x="2088810" y="61316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value:50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CAFE7D8-20CC-4CBD-BA43-21D42DDA79C3}"/>
              </a:ext>
            </a:extLst>
          </p:cNvPr>
          <p:cNvSpPr/>
          <p:nvPr/>
        </p:nvSpPr>
        <p:spPr>
          <a:xfrm>
            <a:off x="741065" y="2242831"/>
            <a:ext cx="1566465" cy="1462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8C90C4E-74D5-4744-88DF-4C9B36ED78FC}"/>
              </a:ext>
            </a:extLst>
          </p:cNvPr>
          <p:cNvSpPr/>
          <p:nvPr/>
        </p:nvSpPr>
        <p:spPr>
          <a:xfrm>
            <a:off x="8896352" y="2242830"/>
            <a:ext cx="735310" cy="744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箭號: 弧形下彎 100">
            <a:extLst>
              <a:ext uri="{FF2B5EF4-FFF2-40B4-BE49-F238E27FC236}">
                <a16:creationId xmlns:a16="http://schemas.microsoft.com/office/drawing/2014/main" id="{1FF6F1F4-6332-451D-B0C6-0C82AAF09D57}"/>
              </a:ext>
            </a:extLst>
          </p:cNvPr>
          <p:cNvSpPr/>
          <p:nvPr/>
        </p:nvSpPr>
        <p:spPr>
          <a:xfrm>
            <a:off x="2314575" y="2526355"/>
            <a:ext cx="3258740" cy="731520"/>
          </a:xfrm>
          <a:prstGeom prst="curvedDownArrow">
            <a:avLst>
              <a:gd name="adj1" fmla="val 0"/>
              <a:gd name="adj2" fmla="val 22528"/>
              <a:gd name="adj3" fmla="val 1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4" name="箭號: 彎曲 103">
            <a:extLst>
              <a:ext uri="{FF2B5EF4-FFF2-40B4-BE49-F238E27FC236}">
                <a16:creationId xmlns:a16="http://schemas.microsoft.com/office/drawing/2014/main" id="{55FF0AA4-E13D-4167-BA46-39821666863B}"/>
              </a:ext>
            </a:extLst>
          </p:cNvPr>
          <p:cNvSpPr/>
          <p:nvPr/>
        </p:nvSpPr>
        <p:spPr>
          <a:xfrm>
            <a:off x="6511939" y="2533649"/>
            <a:ext cx="2360278" cy="724226"/>
          </a:xfrm>
          <a:prstGeom prst="bentArrow">
            <a:avLst>
              <a:gd name="adj1" fmla="val 1478"/>
              <a:gd name="adj2" fmla="val 12390"/>
              <a:gd name="adj3" fmla="val 2438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A5BBA23-915F-47FC-BC0B-9628EE46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564359"/>
              </p:ext>
            </p:extLst>
          </p:nvPr>
        </p:nvGraphicFramePr>
        <p:xfrm>
          <a:off x="4821237" y="3263644"/>
          <a:ext cx="254952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842">
                  <a:extLst>
                    <a:ext uri="{9D8B030D-6E8A-4147-A177-3AD203B41FA5}">
                      <a16:colId xmlns:a16="http://schemas.microsoft.com/office/drawing/2014/main" val="3926755167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217528651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85829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5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23240"/>
                  </a:ext>
                </a:extLst>
              </a:tr>
            </a:tbl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E1346263-70DD-4CF0-98B7-661A8C2CDEA6}"/>
              </a:ext>
            </a:extLst>
          </p:cNvPr>
          <p:cNvSpPr/>
          <p:nvPr/>
        </p:nvSpPr>
        <p:spPr>
          <a:xfrm>
            <a:off x="2842810" y="1739170"/>
            <a:ext cx="1978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E30987F-EFA2-474B-83A0-80A44C9E32A6}"/>
              </a:ext>
            </a:extLst>
          </p:cNvPr>
          <p:cNvSpPr txBox="1"/>
          <p:nvPr/>
        </p:nvSpPr>
        <p:spPr>
          <a:xfrm>
            <a:off x="4418259" y="4615078"/>
            <a:ext cx="3397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64CC748-08FB-4CC8-BEC6-257A3F7526DA}"/>
              </a:ext>
            </a:extLst>
          </p:cNvPr>
          <p:cNvSpPr/>
          <p:nvPr/>
        </p:nvSpPr>
        <p:spPr>
          <a:xfrm>
            <a:off x="6706853" y="1642551"/>
            <a:ext cx="24737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(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6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45FA0157-F1A3-43F5-B89A-E2695C0ED756}"/>
              </a:ext>
            </a:extLst>
          </p:cNvPr>
          <p:cNvGraphicFramePr>
            <a:graphicFrameLocks noGrp="1"/>
          </p:cNvGraphicFramePr>
          <p:nvPr/>
        </p:nvGraphicFramePr>
        <p:xfrm>
          <a:off x="224235" y="2242831"/>
          <a:ext cx="3657598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514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1736093317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75609144"/>
                    </a:ext>
                  </a:extLst>
                </a:gridCol>
              </a:tblGrid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45680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26973"/>
                  </a:ext>
                </a:extLst>
              </a:tr>
            </a:tbl>
          </a:graphicData>
        </a:graphic>
      </p:graphicFrame>
      <p:pic>
        <p:nvPicPr>
          <p:cNvPr id="89" name="Picture 2" descr="PolarPro Variable ND Filter - Peter Mckinnon Edition PMVND">
            <a:extLst>
              <a:ext uri="{FF2B5EF4-FFF2-40B4-BE49-F238E27FC236}">
                <a16:creationId xmlns:a16="http://schemas.microsoft.com/office/drawing/2014/main" id="{AF4B0A6D-2998-4724-8B2D-BA537FA5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84" y="808522"/>
            <a:ext cx="2252834" cy="22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8BC8FD48-74B9-4B45-871E-4636D7F96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57844"/>
              </p:ext>
            </p:extLst>
          </p:nvPr>
        </p:nvGraphicFramePr>
        <p:xfrm>
          <a:off x="4821237" y="3263644"/>
          <a:ext cx="254952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842">
                  <a:extLst>
                    <a:ext uri="{9D8B030D-6E8A-4147-A177-3AD203B41FA5}">
                      <a16:colId xmlns:a16="http://schemas.microsoft.com/office/drawing/2014/main" val="3926755167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217528651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85829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5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23240"/>
                  </a:ext>
                </a:extLst>
              </a:tr>
            </a:tbl>
          </a:graphicData>
        </a:graphic>
      </p:graphicFrame>
      <p:graphicFrame>
        <p:nvGraphicFramePr>
          <p:cNvPr id="91" name="表格 90">
            <a:extLst>
              <a:ext uri="{FF2B5EF4-FFF2-40B4-BE49-F238E27FC236}">
                <a16:creationId xmlns:a16="http://schemas.microsoft.com/office/drawing/2014/main" id="{37F6871C-3801-42D2-AC98-0D054F518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051576"/>
              </p:ext>
            </p:extLst>
          </p:nvPr>
        </p:nvGraphicFramePr>
        <p:xfrm>
          <a:off x="8161040" y="2242831"/>
          <a:ext cx="3657600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</a:tbl>
          </a:graphicData>
        </a:graphic>
      </p:graphicFrame>
      <p:sp>
        <p:nvSpPr>
          <p:cNvPr id="92" name="矩形 91">
            <a:extLst>
              <a:ext uri="{FF2B5EF4-FFF2-40B4-BE49-F238E27FC236}">
                <a16:creationId xmlns:a16="http://schemas.microsoft.com/office/drawing/2014/main" id="{5E88847F-CCC9-4E0E-977A-9C5E68559BF3}"/>
              </a:ext>
            </a:extLst>
          </p:cNvPr>
          <p:cNvSpPr/>
          <p:nvPr/>
        </p:nvSpPr>
        <p:spPr>
          <a:xfrm>
            <a:off x="1362913" y="5433696"/>
            <a:ext cx="578498" cy="3621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13D4B35-10B0-4FAF-964E-4E60DFFC7D3E}"/>
              </a:ext>
            </a:extLst>
          </p:cNvPr>
          <p:cNvSpPr txBox="1"/>
          <p:nvPr/>
        </p:nvSpPr>
        <p:spPr>
          <a:xfrm>
            <a:off x="2088810" y="5433696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value:0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C08C022-8F04-40D5-A32D-9CF415153A04}"/>
              </a:ext>
            </a:extLst>
          </p:cNvPr>
          <p:cNvSpPr/>
          <p:nvPr/>
        </p:nvSpPr>
        <p:spPr>
          <a:xfrm>
            <a:off x="1362913" y="6147680"/>
            <a:ext cx="578498" cy="3621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E6EDE567-A311-4F66-9695-0950E55672A5}"/>
              </a:ext>
            </a:extLst>
          </p:cNvPr>
          <p:cNvSpPr txBox="1"/>
          <p:nvPr/>
        </p:nvSpPr>
        <p:spPr>
          <a:xfrm>
            <a:off x="2088810" y="61316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value:50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CAFE7D8-20CC-4CBD-BA43-21D42DDA79C3}"/>
              </a:ext>
            </a:extLst>
          </p:cNvPr>
          <p:cNvSpPr/>
          <p:nvPr/>
        </p:nvSpPr>
        <p:spPr>
          <a:xfrm>
            <a:off x="1260728" y="2242831"/>
            <a:ext cx="1566465" cy="1462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8C90C4E-74D5-4744-88DF-4C9B36ED78FC}"/>
              </a:ext>
            </a:extLst>
          </p:cNvPr>
          <p:cNvSpPr/>
          <p:nvPr/>
        </p:nvSpPr>
        <p:spPr>
          <a:xfrm>
            <a:off x="9610118" y="2242830"/>
            <a:ext cx="735310" cy="744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箭號: 弧形下彎 100">
            <a:extLst>
              <a:ext uri="{FF2B5EF4-FFF2-40B4-BE49-F238E27FC236}">
                <a16:creationId xmlns:a16="http://schemas.microsoft.com/office/drawing/2014/main" id="{1FF6F1F4-6332-451D-B0C6-0C82AAF09D57}"/>
              </a:ext>
            </a:extLst>
          </p:cNvPr>
          <p:cNvSpPr/>
          <p:nvPr/>
        </p:nvSpPr>
        <p:spPr>
          <a:xfrm>
            <a:off x="2824359" y="2526355"/>
            <a:ext cx="2748955" cy="731520"/>
          </a:xfrm>
          <a:prstGeom prst="curvedDownArrow">
            <a:avLst>
              <a:gd name="adj1" fmla="val 0"/>
              <a:gd name="adj2" fmla="val 22528"/>
              <a:gd name="adj3" fmla="val 197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4" name="箭號: 彎曲 103">
            <a:extLst>
              <a:ext uri="{FF2B5EF4-FFF2-40B4-BE49-F238E27FC236}">
                <a16:creationId xmlns:a16="http://schemas.microsoft.com/office/drawing/2014/main" id="{55FF0AA4-E13D-4167-BA46-39821666863B}"/>
              </a:ext>
            </a:extLst>
          </p:cNvPr>
          <p:cNvSpPr/>
          <p:nvPr/>
        </p:nvSpPr>
        <p:spPr>
          <a:xfrm>
            <a:off x="6511938" y="2533649"/>
            <a:ext cx="3098179" cy="724226"/>
          </a:xfrm>
          <a:prstGeom prst="bentArrow">
            <a:avLst>
              <a:gd name="adj1" fmla="val 1478"/>
              <a:gd name="adj2" fmla="val 12390"/>
              <a:gd name="adj3" fmla="val 24380"/>
              <a:gd name="adj4" fmla="val 4375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636EA8-4F64-4696-9ABE-FE2C968BC459}"/>
              </a:ext>
            </a:extLst>
          </p:cNvPr>
          <p:cNvSpPr/>
          <p:nvPr/>
        </p:nvSpPr>
        <p:spPr>
          <a:xfrm>
            <a:off x="2842810" y="1739170"/>
            <a:ext cx="1978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323D7E5-E131-49A6-A014-E2D702F331C3}"/>
              </a:ext>
            </a:extLst>
          </p:cNvPr>
          <p:cNvSpPr txBox="1"/>
          <p:nvPr/>
        </p:nvSpPr>
        <p:spPr>
          <a:xfrm>
            <a:off x="4418259" y="4615078"/>
            <a:ext cx="3397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-0.2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-0.1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7FB32F3-4291-45E6-B238-CA01B9403A27}"/>
              </a:ext>
            </a:extLst>
          </p:cNvPr>
          <p:cNvSpPr/>
          <p:nvPr/>
        </p:nvSpPr>
        <p:spPr>
          <a:xfrm>
            <a:off x="6706853" y="1642551"/>
            <a:ext cx="24737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(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79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6A74282-9E85-F847-9A74-6C1D75972F9F}"/>
              </a:ext>
            </a:extLst>
          </p:cNvPr>
          <p:cNvSpPr/>
          <p:nvPr/>
        </p:nvSpPr>
        <p:spPr>
          <a:xfrm>
            <a:off x="0" y="-1"/>
            <a:ext cx="12192000" cy="80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kumimoji="1" lang="zh-TW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0" name="表格 79">
            <a:extLst>
              <a:ext uri="{FF2B5EF4-FFF2-40B4-BE49-F238E27FC236}">
                <a16:creationId xmlns:a16="http://schemas.microsoft.com/office/drawing/2014/main" id="{45FA0157-F1A3-43F5-B89A-E2695C0ED756}"/>
              </a:ext>
            </a:extLst>
          </p:cNvPr>
          <p:cNvGraphicFramePr>
            <a:graphicFrameLocks noGrp="1"/>
          </p:cNvGraphicFramePr>
          <p:nvPr/>
        </p:nvGraphicFramePr>
        <p:xfrm>
          <a:off x="224235" y="2242831"/>
          <a:ext cx="3657598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514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1736093317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4075609144"/>
                    </a:ext>
                  </a:extLst>
                </a:gridCol>
              </a:tblGrid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45680"/>
                  </a:ext>
                </a:extLst>
              </a:tr>
              <a:tr h="49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26973"/>
                  </a:ext>
                </a:extLst>
              </a:tr>
            </a:tbl>
          </a:graphicData>
        </a:graphic>
      </p:graphicFrame>
      <p:pic>
        <p:nvPicPr>
          <p:cNvPr id="89" name="Picture 2" descr="PolarPro Variable ND Filter - Peter Mckinnon Edition PMVND">
            <a:extLst>
              <a:ext uri="{FF2B5EF4-FFF2-40B4-BE49-F238E27FC236}">
                <a16:creationId xmlns:a16="http://schemas.microsoft.com/office/drawing/2014/main" id="{AF4B0A6D-2998-4724-8B2D-BA537FA5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84" y="808522"/>
            <a:ext cx="2252834" cy="22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8" name="表格 87">
            <a:extLst>
              <a:ext uri="{FF2B5EF4-FFF2-40B4-BE49-F238E27FC236}">
                <a16:creationId xmlns:a16="http://schemas.microsoft.com/office/drawing/2014/main" id="{8BC8FD48-74B9-4B45-871E-4636D7F964E2}"/>
              </a:ext>
            </a:extLst>
          </p:cNvPr>
          <p:cNvGraphicFramePr>
            <a:graphicFrameLocks noGrp="1"/>
          </p:cNvGraphicFramePr>
          <p:nvPr/>
        </p:nvGraphicFramePr>
        <p:xfrm>
          <a:off x="4821237" y="3263644"/>
          <a:ext cx="254952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842">
                  <a:extLst>
                    <a:ext uri="{9D8B030D-6E8A-4147-A177-3AD203B41FA5}">
                      <a16:colId xmlns:a16="http://schemas.microsoft.com/office/drawing/2014/main" val="3926755167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217528651"/>
                    </a:ext>
                  </a:extLst>
                </a:gridCol>
                <a:gridCol w="849842">
                  <a:extLst>
                    <a:ext uri="{9D8B030D-6E8A-4147-A177-3AD203B41FA5}">
                      <a16:colId xmlns:a16="http://schemas.microsoft.com/office/drawing/2014/main" val="2858291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35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0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323240"/>
                  </a:ext>
                </a:extLst>
              </a:tr>
            </a:tbl>
          </a:graphicData>
        </a:graphic>
      </p:graphicFrame>
      <p:graphicFrame>
        <p:nvGraphicFramePr>
          <p:cNvPr id="91" name="表格 90">
            <a:extLst>
              <a:ext uri="{FF2B5EF4-FFF2-40B4-BE49-F238E27FC236}">
                <a16:creationId xmlns:a16="http://schemas.microsoft.com/office/drawing/2014/main" id="{37F6871C-3801-42D2-AC98-0D054F5181FA}"/>
              </a:ext>
            </a:extLst>
          </p:cNvPr>
          <p:cNvGraphicFramePr>
            <a:graphicFrameLocks noGrp="1"/>
          </p:cNvGraphicFramePr>
          <p:nvPr/>
        </p:nvGraphicFramePr>
        <p:xfrm>
          <a:off x="8161040" y="2242831"/>
          <a:ext cx="3657600" cy="2972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4748013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852437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08541694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3856233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64693262"/>
                    </a:ext>
                  </a:extLst>
                </a:gridCol>
              </a:tblGrid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90491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739457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62934"/>
                  </a:ext>
                </a:extLst>
              </a:tr>
              <a:tr h="7431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945006"/>
                  </a:ext>
                </a:extLst>
              </a:tr>
            </a:tbl>
          </a:graphicData>
        </a:graphic>
      </p:graphicFrame>
      <p:sp>
        <p:nvSpPr>
          <p:cNvPr id="92" name="矩形 91">
            <a:extLst>
              <a:ext uri="{FF2B5EF4-FFF2-40B4-BE49-F238E27FC236}">
                <a16:creationId xmlns:a16="http://schemas.microsoft.com/office/drawing/2014/main" id="{5E88847F-CCC9-4E0E-977A-9C5E68559BF3}"/>
              </a:ext>
            </a:extLst>
          </p:cNvPr>
          <p:cNvSpPr/>
          <p:nvPr/>
        </p:nvSpPr>
        <p:spPr>
          <a:xfrm>
            <a:off x="1362913" y="5433696"/>
            <a:ext cx="578498" cy="3621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013D4B35-10B0-4FAF-964E-4E60DFFC7D3E}"/>
              </a:ext>
            </a:extLst>
          </p:cNvPr>
          <p:cNvSpPr txBox="1"/>
          <p:nvPr/>
        </p:nvSpPr>
        <p:spPr>
          <a:xfrm>
            <a:off x="2088810" y="5433696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value:0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C08C022-8F04-40D5-A32D-9CF415153A04}"/>
              </a:ext>
            </a:extLst>
          </p:cNvPr>
          <p:cNvSpPr/>
          <p:nvPr/>
        </p:nvSpPr>
        <p:spPr>
          <a:xfrm>
            <a:off x="1362913" y="6147680"/>
            <a:ext cx="578498" cy="3621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E6EDE567-A311-4F66-9695-0950E55672A5}"/>
              </a:ext>
            </a:extLst>
          </p:cNvPr>
          <p:cNvSpPr txBox="1"/>
          <p:nvPr/>
        </p:nvSpPr>
        <p:spPr>
          <a:xfrm>
            <a:off x="2088810" y="613160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value:50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CAFE7D8-20CC-4CBD-BA43-21D42DDA79C3}"/>
              </a:ext>
            </a:extLst>
          </p:cNvPr>
          <p:cNvSpPr/>
          <p:nvPr/>
        </p:nvSpPr>
        <p:spPr>
          <a:xfrm>
            <a:off x="1762125" y="2242831"/>
            <a:ext cx="571500" cy="1462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8C90C4E-74D5-4744-88DF-4C9B36ED78FC}"/>
              </a:ext>
            </a:extLst>
          </p:cNvPr>
          <p:cNvSpPr/>
          <p:nvPr/>
        </p:nvSpPr>
        <p:spPr>
          <a:xfrm>
            <a:off x="9610118" y="2242830"/>
            <a:ext cx="735310" cy="14623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81AF6C-FE66-4234-8327-5FB7825339E1}"/>
              </a:ext>
            </a:extLst>
          </p:cNvPr>
          <p:cNvSpPr/>
          <p:nvPr/>
        </p:nvSpPr>
        <p:spPr>
          <a:xfrm>
            <a:off x="5653780" y="3263644"/>
            <a:ext cx="884811" cy="111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25">
            <a:extLst>
              <a:ext uri="{FF2B5EF4-FFF2-40B4-BE49-F238E27FC236}">
                <a16:creationId xmlns:a16="http://schemas.microsoft.com/office/drawing/2014/main" id="{2EEEA7EA-9CCC-4460-A4CC-B501C4D28185}"/>
              </a:ext>
            </a:extLst>
          </p:cNvPr>
          <p:cNvSpPr/>
          <p:nvPr/>
        </p:nvSpPr>
        <p:spPr>
          <a:xfrm>
            <a:off x="7461746" y="3584730"/>
            <a:ext cx="6345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25">
            <a:extLst>
              <a:ext uri="{FF2B5EF4-FFF2-40B4-BE49-F238E27FC236}">
                <a16:creationId xmlns:a16="http://schemas.microsoft.com/office/drawing/2014/main" id="{184D3AD6-F890-42E7-B6C0-00286E8DCB7E}"/>
              </a:ext>
            </a:extLst>
          </p:cNvPr>
          <p:cNvSpPr/>
          <p:nvPr/>
        </p:nvSpPr>
        <p:spPr>
          <a:xfrm>
            <a:off x="4045074" y="3584730"/>
            <a:ext cx="6345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77271C-1F6F-4CC0-83A0-B5DC39A8EA8A}"/>
              </a:ext>
            </a:extLst>
          </p:cNvPr>
          <p:cNvSpPr/>
          <p:nvPr/>
        </p:nvSpPr>
        <p:spPr>
          <a:xfrm>
            <a:off x="6706853" y="1642551"/>
            <a:ext cx="24737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(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A2C0B0B-C3AE-40C7-BB70-5534021D00C9}"/>
              </a:ext>
            </a:extLst>
          </p:cNvPr>
          <p:cNvSpPr/>
          <p:nvPr/>
        </p:nvSpPr>
        <p:spPr>
          <a:xfrm>
            <a:off x="8865128" y="5493409"/>
            <a:ext cx="2225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6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03" grpId="0" animBg="1"/>
      <p:bldP spid="16" grpId="0" animBg="1"/>
      <p:bldP spid="20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57006</TotalTime>
  <Words>3727</Words>
  <Application>Microsoft Macintosh PowerPoint</Application>
  <PresentationFormat>寬螢幕</PresentationFormat>
  <Paragraphs>1438</Paragraphs>
  <Slides>52</Slides>
  <Notes>51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Flatten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延齡 楊</dc:creator>
  <cp:lastModifiedBy>延齡 楊</cp:lastModifiedBy>
  <cp:revision>1348</cp:revision>
  <dcterms:created xsi:type="dcterms:W3CDTF">2019-06-29T08:37:39Z</dcterms:created>
  <dcterms:modified xsi:type="dcterms:W3CDTF">2020-09-08T19:57:20Z</dcterms:modified>
</cp:coreProperties>
</file>